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700" r:id="rId6"/>
  </p:sldMasterIdLst>
  <p:notesMasterIdLst>
    <p:notesMasterId r:id="rId14"/>
  </p:notesMasterIdLst>
  <p:sldIdLst>
    <p:sldId id="267" r:id="rId7"/>
    <p:sldId id="391" r:id="rId8"/>
    <p:sldId id="388" r:id="rId9"/>
    <p:sldId id="389" r:id="rId10"/>
    <p:sldId id="390" r:id="rId11"/>
    <p:sldId id="283" r:id="rId12"/>
    <p:sldId id="38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9" d="100"/>
          <a:sy n="109"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A557B-D281-4BD5-8401-F00F364F7450}" type="datetimeFigureOut">
              <a:rPr lang="en-GB" smtClean="0"/>
              <a:t>24/08/2022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D3E50-8231-4E8E-A801-A69BCEA60756}" type="slidenum">
              <a:rPr lang="en-GB" smtClean="0"/>
              <a:t>‹#›</a:t>
            </a:fld>
            <a:endParaRPr lang="en-GB"/>
          </a:p>
        </p:txBody>
      </p:sp>
    </p:spTree>
    <p:extLst>
      <p:ext uri="{BB962C8B-B14F-4D97-AF65-F5344CB8AC3E}">
        <p14:creationId xmlns:p14="http://schemas.microsoft.com/office/powerpoint/2010/main" val="4072750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latin typeface="Square721 BT" panose="020B0504020202060204" pitchFamily="34" charset="0"/>
              </a:rPr>
              <a:t>Discussion on what textiles is, teacher could create list or bubble map, watch video discuss to see it students ideas have changed.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D1A4C-A457-44D2-8C61-6EB622C544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783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Square721 BT" panose="020B050402020206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D1A4C-A457-44D2-8C61-6EB622C544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93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B2E777-BDB5-0240-A76A-8D742EFC5548}"/>
              </a:ext>
            </a:extLst>
          </p:cNvPr>
          <p:cNvSpPr/>
          <p:nvPr/>
        </p:nvSpPr>
        <p:spPr>
          <a:xfrm>
            <a:off x="42863" y="6356350"/>
            <a:ext cx="12157075" cy="5016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1ECE3FFC-D149-5C4F-AA3F-B59D7712A569}"/>
              </a:ext>
            </a:extLst>
          </p:cNvPr>
          <p:cNvSpPr/>
          <p:nvPr/>
        </p:nvSpPr>
        <p:spPr>
          <a:xfrm>
            <a:off x="8624888" y="38100"/>
            <a:ext cx="3502025" cy="1520825"/>
          </a:xfrm>
          <a:prstGeom prst="rect">
            <a:avLst/>
          </a:prstGeom>
          <a:solidFill>
            <a:srgbClr val="E7DADA"/>
          </a:solidFill>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GB"/>
          </a:p>
        </p:txBody>
      </p:sp>
      <p:pic>
        <p:nvPicPr>
          <p:cNvPr id="5" name="Picture 19">
            <a:extLst>
              <a:ext uri="{FF2B5EF4-FFF2-40B4-BE49-F238E27FC236}">
                <a16:creationId xmlns:a16="http://schemas.microsoft.com/office/drawing/2014/main" id="{28DFA2E0-820A-CD4F-B1E0-2A7DAC31C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
          <a:stretch>
            <a:fillRect/>
          </a:stretch>
        </p:blipFill>
        <p:spPr bwMode="auto">
          <a:xfrm>
            <a:off x="42863" y="39688"/>
            <a:ext cx="6827837"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986EB0B-21C3-5D43-9866-C55F2C9A9759}"/>
              </a:ext>
            </a:extLst>
          </p:cNvPr>
          <p:cNvPicPr>
            <a:picLocks noChangeAspect="1"/>
          </p:cNvPicPr>
          <p:nvPr/>
        </p:nvPicPr>
        <p:blipFill>
          <a:blip r:embed="rId3" cstate="email">
            <a:duotone>
              <a:prstClr val="black"/>
              <a:srgbClr val="C00000">
                <a:tint val="45000"/>
                <a:satMod val="400000"/>
              </a:srgbClr>
            </a:duotone>
          </a:blip>
          <a:stretch>
            <a:fillRect/>
          </a:stretch>
        </p:blipFill>
        <p:spPr>
          <a:xfrm>
            <a:off x="6890197" y="38637"/>
            <a:ext cx="1717998" cy="1576849"/>
          </a:xfrm>
          <a:prstGeom prst="rect">
            <a:avLst/>
          </a:prstGeom>
        </p:spPr>
      </p:pic>
      <p:cxnSp>
        <p:nvCxnSpPr>
          <p:cNvPr id="7" name="Straight Connector 6">
            <a:extLst>
              <a:ext uri="{FF2B5EF4-FFF2-40B4-BE49-F238E27FC236}">
                <a16:creationId xmlns:a16="http://schemas.microsoft.com/office/drawing/2014/main" id="{5D555422-C039-AA47-9FD3-7FFE6593E78B}"/>
              </a:ext>
            </a:extLst>
          </p:cNvPr>
          <p:cNvCxnSpPr/>
          <p:nvPr/>
        </p:nvCxnSpPr>
        <p:spPr>
          <a:xfrm>
            <a:off x="7938" y="1589088"/>
            <a:ext cx="12192000" cy="0"/>
          </a:xfrm>
          <a:prstGeom prst="line">
            <a:avLst/>
          </a:prstGeom>
          <a:ln w="7620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8" name="Straight Connector 7">
            <a:extLst>
              <a:ext uri="{FF2B5EF4-FFF2-40B4-BE49-F238E27FC236}">
                <a16:creationId xmlns:a16="http://schemas.microsoft.com/office/drawing/2014/main" id="{E041DB15-EAD9-C84C-9F20-0C668D2374F4}"/>
              </a:ext>
            </a:extLst>
          </p:cNvPr>
          <p:cNvCxnSpPr/>
          <p:nvPr/>
        </p:nvCxnSpPr>
        <p:spPr>
          <a:xfrm>
            <a:off x="8607425" y="11113"/>
            <a:ext cx="9525" cy="160655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5312EDB-74C3-9945-B6A4-07ADF56B56AD}"/>
              </a:ext>
            </a:extLst>
          </p:cNvPr>
          <p:cNvCxnSpPr/>
          <p:nvPr/>
        </p:nvCxnSpPr>
        <p:spPr>
          <a:xfrm>
            <a:off x="6867525" y="-17463"/>
            <a:ext cx="9525" cy="1606551"/>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24">
            <a:extLst>
              <a:ext uri="{FF2B5EF4-FFF2-40B4-BE49-F238E27FC236}">
                <a16:creationId xmlns:a16="http://schemas.microsoft.com/office/drawing/2014/main" id="{56685289-6A91-0240-8BBF-94493E1EEC9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02675" y="111125"/>
            <a:ext cx="33924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a:extLst>
              <a:ext uri="{FF2B5EF4-FFF2-40B4-BE49-F238E27FC236}">
                <a16:creationId xmlns:a16="http://schemas.microsoft.com/office/drawing/2014/main" id="{6CA27602-B883-974B-B6D2-118FCA276BE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3375" y="2022475"/>
            <a:ext cx="65913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56CF756D-9E50-0F43-A3CA-455443ED67AB}"/>
              </a:ext>
            </a:extLst>
          </p:cNvPr>
          <p:cNvSpPr>
            <a:spLocks noChangeArrowheads="1"/>
          </p:cNvSpPr>
          <p:nvPr/>
        </p:nvSpPr>
        <p:spPr bwMode="auto">
          <a:xfrm>
            <a:off x="0" y="6435725"/>
            <a:ext cx="5253038"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b="1">
                <a:solidFill>
                  <a:schemeClr val="bg1"/>
                </a:solidFill>
                <a:latin typeface="Square721 BT" panose="020B0504020202060204" pitchFamily="34" charset="0"/>
              </a:rPr>
              <a:t>Be Happy, Be Ambitious, Make a Difference</a:t>
            </a:r>
          </a:p>
        </p:txBody>
      </p:sp>
      <p:sp>
        <p:nvSpPr>
          <p:cNvPr id="32" name="Title Placeholder 1"/>
          <p:cNvSpPr>
            <a:spLocks noGrp="1"/>
          </p:cNvSpPr>
          <p:nvPr>
            <p:ph type="title"/>
          </p:nvPr>
        </p:nvSpPr>
        <p:spPr>
          <a:xfrm>
            <a:off x="846389" y="4046188"/>
            <a:ext cx="10515600" cy="830264"/>
          </a:xfrm>
          <a:prstGeom prst="rect">
            <a:avLst/>
          </a:prstGeom>
        </p:spPr>
        <p:txBody>
          <a:bodyPr rtlCol="0">
            <a:normAutofit/>
          </a:bodyPr>
          <a:lstStyle>
            <a:lvl1pPr algn="ctr">
              <a:defRPr u="sng"/>
            </a:lvl1pPr>
          </a:lstStyle>
          <a:p>
            <a:r>
              <a:rPr lang="en-US"/>
              <a:t>Click to edit Master title style</a:t>
            </a:r>
            <a:endParaRPr lang="en-GB" dirty="0"/>
          </a:p>
        </p:txBody>
      </p:sp>
      <p:sp>
        <p:nvSpPr>
          <p:cNvPr id="13" name="Date Placeholder 3">
            <a:extLst>
              <a:ext uri="{FF2B5EF4-FFF2-40B4-BE49-F238E27FC236}">
                <a16:creationId xmlns:a16="http://schemas.microsoft.com/office/drawing/2014/main" id="{EE5EAA37-043C-544A-A5F0-A663F6D0AB29}"/>
              </a:ext>
            </a:extLst>
          </p:cNvPr>
          <p:cNvSpPr>
            <a:spLocks noGrp="1"/>
          </p:cNvSpPr>
          <p:nvPr>
            <p:ph type="dt" sz="half" idx="10"/>
          </p:nvPr>
        </p:nvSpPr>
        <p:spPr>
          <a:xfrm>
            <a:off x="9399588" y="6356350"/>
            <a:ext cx="2743200" cy="501650"/>
          </a:xfrm>
        </p:spPr>
        <p:txBody>
          <a:bodyPr/>
          <a:lstStyle>
            <a:lvl1pPr algn="ctr">
              <a:defRPr sz="1800" b="1">
                <a:solidFill>
                  <a:schemeClr val="bg1"/>
                </a:solidFill>
                <a:latin typeface="Square721 BT" panose="020B0504020202060204" pitchFamily="34" charset="0"/>
              </a:defRPr>
            </a:lvl1pPr>
          </a:lstStyle>
          <a:p>
            <a:fld id="{194836C3-F410-4C5A-979D-A813980B1F93}" type="datetimeFigureOut">
              <a:rPr lang="en-GB" smtClean="0"/>
              <a:t>24/08/2022</a:t>
            </a:fld>
            <a:endParaRPr lang="en-GB"/>
          </a:p>
        </p:txBody>
      </p:sp>
    </p:spTree>
    <p:extLst>
      <p:ext uri="{BB962C8B-B14F-4D97-AF65-F5344CB8AC3E}">
        <p14:creationId xmlns:p14="http://schemas.microsoft.com/office/powerpoint/2010/main" val="14728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954395-52FE-B641-B873-62CBC3CE9DA3}"/>
              </a:ext>
            </a:extLst>
          </p:cNvPr>
          <p:cNvSpPr>
            <a:spLocks noGrp="1"/>
          </p:cNvSpPr>
          <p:nvPr>
            <p:ph type="dt" sz="half" idx="10"/>
          </p:nvPr>
        </p:nvSpPr>
        <p:spPr/>
        <p:txBody>
          <a:bodyPr/>
          <a:lstStyle>
            <a:lvl1pPr>
              <a:defRPr/>
            </a:lvl1pPr>
          </a:lstStyle>
          <a:p>
            <a:fld id="{194836C3-F410-4C5A-979D-A813980B1F93}" type="datetimeFigureOut">
              <a:rPr lang="en-GB" smtClean="0"/>
              <a:t>24/08/2022</a:t>
            </a:fld>
            <a:endParaRPr lang="en-GB"/>
          </a:p>
        </p:txBody>
      </p:sp>
      <p:sp>
        <p:nvSpPr>
          <p:cNvPr id="5" name="Footer Placeholder 4">
            <a:extLst>
              <a:ext uri="{FF2B5EF4-FFF2-40B4-BE49-F238E27FC236}">
                <a16:creationId xmlns:a16="http://schemas.microsoft.com/office/drawing/2014/main" id="{F247B2C0-49D6-234B-B699-BE9AB39701A1}"/>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A305BB17-DC3F-B349-92CD-ED5312DA66E2}"/>
              </a:ext>
            </a:extLst>
          </p:cNvPr>
          <p:cNvSpPr>
            <a:spLocks noGrp="1"/>
          </p:cNvSpPr>
          <p:nvPr>
            <p:ph type="sldNum" sz="quarter" idx="12"/>
          </p:nvPr>
        </p:nvSpPr>
        <p:spPr/>
        <p:txBody>
          <a:bodyPr/>
          <a:lstStyle>
            <a:lvl1pPr>
              <a:defRPr/>
            </a:lvl1pPr>
          </a:lstStyle>
          <a:p>
            <a:fld id="{6E1CC651-2E5B-4855-B476-8171F4EB4FB4}" type="slidenum">
              <a:rPr lang="en-GB" smtClean="0"/>
              <a:t>‹#›</a:t>
            </a:fld>
            <a:endParaRPr lang="en-GB"/>
          </a:p>
        </p:txBody>
      </p:sp>
    </p:spTree>
    <p:extLst>
      <p:ext uri="{BB962C8B-B14F-4D97-AF65-F5344CB8AC3E}">
        <p14:creationId xmlns:p14="http://schemas.microsoft.com/office/powerpoint/2010/main" val="1579705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AAF53-5A83-7D48-8431-2E3788649F8A}"/>
              </a:ext>
            </a:extLst>
          </p:cNvPr>
          <p:cNvSpPr>
            <a:spLocks noGrp="1"/>
          </p:cNvSpPr>
          <p:nvPr>
            <p:ph type="dt" sz="half" idx="10"/>
          </p:nvPr>
        </p:nvSpPr>
        <p:spPr/>
        <p:txBody>
          <a:bodyPr/>
          <a:lstStyle>
            <a:lvl1pPr>
              <a:defRPr/>
            </a:lvl1pPr>
          </a:lstStyle>
          <a:p>
            <a:fld id="{194836C3-F410-4C5A-979D-A813980B1F93}" type="datetimeFigureOut">
              <a:rPr lang="en-GB" smtClean="0"/>
              <a:t>24/08/2022</a:t>
            </a:fld>
            <a:endParaRPr lang="en-GB"/>
          </a:p>
        </p:txBody>
      </p:sp>
      <p:sp>
        <p:nvSpPr>
          <p:cNvPr id="5" name="Footer Placeholder 4">
            <a:extLst>
              <a:ext uri="{FF2B5EF4-FFF2-40B4-BE49-F238E27FC236}">
                <a16:creationId xmlns:a16="http://schemas.microsoft.com/office/drawing/2014/main" id="{3F0C6732-EAFC-9E4D-BE66-4D44C7568F74}"/>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60372030-DFEF-6545-923E-32CE680EB31C}"/>
              </a:ext>
            </a:extLst>
          </p:cNvPr>
          <p:cNvSpPr>
            <a:spLocks noGrp="1"/>
          </p:cNvSpPr>
          <p:nvPr>
            <p:ph type="sldNum" sz="quarter" idx="12"/>
          </p:nvPr>
        </p:nvSpPr>
        <p:spPr/>
        <p:txBody>
          <a:bodyPr/>
          <a:lstStyle>
            <a:lvl1pPr>
              <a:defRPr/>
            </a:lvl1pPr>
          </a:lstStyle>
          <a:p>
            <a:fld id="{6E1CC651-2E5B-4855-B476-8171F4EB4FB4}" type="slidenum">
              <a:rPr lang="en-GB" smtClean="0"/>
              <a:t>‹#›</a:t>
            </a:fld>
            <a:endParaRPr lang="en-GB"/>
          </a:p>
        </p:txBody>
      </p:sp>
    </p:spTree>
    <p:extLst>
      <p:ext uri="{BB962C8B-B14F-4D97-AF65-F5344CB8AC3E}">
        <p14:creationId xmlns:p14="http://schemas.microsoft.com/office/powerpoint/2010/main" val="2418844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tangle 1"/>
          <p:cNvSpPr/>
          <p:nvPr/>
        </p:nvSpPr>
        <p:spPr>
          <a:xfrm>
            <a:off x="43327" y="6356348"/>
            <a:ext cx="12156862" cy="50165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1" name="Rectangle 30"/>
          <p:cNvSpPr/>
          <p:nvPr/>
        </p:nvSpPr>
        <p:spPr>
          <a:xfrm>
            <a:off x="8624174" y="38637"/>
            <a:ext cx="3503170" cy="1519708"/>
          </a:xfrm>
          <a:prstGeom prst="rect">
            <a:avLst/>
          </a:prstGeom>
          <a:solidFill>
            <a:srgbClr val="E7DADA"/>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1" b="25948"/>
          <a:stretch/>
        </p:blipFill>
        <p:spPr>
          <a:xfrm>
            <a:off x="43327" y="39289"/>
            <a:ext cx="6828137" cy="1519056"/>
          </a:xfrm>
          <a:prstGeom prst="rect">
            <a:avLst/>
          </a:prstGeom>
        </p:spPr>
      </p:pic>
      <p:pic>
        <p:nvPicPr>
          <p:cNvPr id="14" name="Picture 13"/>
          <p:cNvPicPr>
            <a:picLocks noChangeAspect="1"/>
          </p:cNvPicPr>
          <p:nvPr/>
        </p:nvPicPr>
        <p:blipFill>
          <a:blip r:embed="rId3"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a:off x="6890197" y="38637"/>
            <a:ext cx="1717998" cy="1576849"/>
          </a:xfrm>
          <a:prstGeom prst="rect">
            <a:avLst/>
          </a:prstGeom>
        </p:spPr>
      </p:pic>
      <p:sp>
        <p:nvSpPr>
          <p:cNvPr id="4" name="Date Placeholder 3"/>
          <p:cNvSpPr>
            <a:spLocks noGrp="1"/>
          </p:cNvSpPr>
          <p:nvPr>
            <p:ph type="dt" sz="half" idx="10"/>
          </p:nvPr>
        </p:nvSpPr>
        <p:spPr>
          <a:xfrm>
            <a:off x="9400123" y="6356350"/>
            <a:ext cx="2743200" cy="501650"/>
          </a:xfrm>
        </p:spPr>
        <p:txBody>
          <a:bodyPr/>
          <a:lstStyle>
            <a:lvl1pPr algn="ctr">
              <a:defRPr sz="1800" b="1">
                <a:solidFill>
                  <a:schemeClr val="bg1"/>
                </a:solidFill>
                <a:latin typeface="Square721 BT" panose="020B0504020202060204" pitchFamily="34" charset="0"/>
              </a:defRPr>
            </a:lvl1pPr>
          </a:lstStyle>
          <a:p>
            <a:fld id="{6D8C8EDE-E4AB-4184-AE8B-5DAA72AFC306}" type="datetimeFigureOut">
              <a:rPr lang="en-GB" smtClean="0"/>
              <a:pPr/>
              <a:t>24/08/2022</a:t>
            </a:fld>
            <a:endParaRPr lang="en-GB" dirty="0"/>
          </a:p>
        </p:txBody>
      </p:sp>
      <p:cxnSp>
        <p:nvCxnSpPr>
          <p:cNvPr id="10" name="Straight Connector 9"/>
          <p:cNvCxnSpPr/>
          <p:nvPr/>
        </p:nvCxnSpPr>
        <p:spPr>
          <a:xfrm>
            <a:off x="8189" y="1589728"/>
            <a:ext cx="12192000" cy="0"/>
          </a:xfrm>
          <a:prstGeom prst="line">
            <a:avLst/>
          </a:prstGeom>
          <a:ln w="7620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a:xfrm>
            <a:off x="8608195" y="11073"/>
            <a:ext cx="9425" cy="160687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6867895" y="-17143"/>
            <a:ext cx="9425" cy="160687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6796"/>
          <a:stretch/>
        </p:blipFill>
        <p:spPr>
          <a:xfrm>
            <a:off x="8703091" y="111278"/>
            <a:ext cx="3392777" cy="1374426"/>
          </a:xfrm>
          <a:prstGeom prst="rect">
            <a:avLst/>
          </a:prstGeom>
        </p:spPr>
      </p:pic>
      <p:pic>
        <p:nvPicPr>
          <p:cNvPr id="30" name="Picture 29"/>
          <p:cNvPicPr>
            <a:picLocks noChangeAspect="1"/>
          </p:cNvPicPr>
          <p:nvPr/>
        </p:nvPicPr>
        <p:blipFill rotWithShape="1">
          <a:blip r:embed="rId5">
            <a:clrChange>
              <a:clrFrom>
                <a:srgbClr val="FFFFFF"/>
              </a:clrFrom>
              <a:clrTo>
                <a:srgbClr val="FFFFFF">
                  <a:alpha val="0"/>
                </a:srgbClr>
              </a:clrTo>
            </a:clrChange>
          </a:blip>
          <a:srcRect l="22867" t="43054" r="26470" b="29711"/>
          <a:stretch/>
        </p:blipFill>
        <p:spPr>
          <a:xfrm>
            <a:off x="2872909" y="2022502"/>
            <a:ext cx="6591869" cy="1992302"/>
          </a:xfrm>
          <a:prstGeom prst="rect">
            <a:avLst/>
          </a:prstGeom>
        </p:spPr>
      </p:pic>
      <p:sp>
        <p:nvSpPr>
          <p:cNvPr id="32" name="Title Placeholder 1"/>
          <p:cNvSpPr>
            <a:spLocks noGrp="1"/>
          </p:cNvSpPr>
          <p:nvPr>
            <p:ph type="title" hasCustomPrompt="1"/>
          </p:nvPr>
        </p:nvSpPr>
        <p:spPr>
          <a:xfrm>
            <a:off x="846389" y="4046188"/>
            <a:ext cx="10515600" cy="830264"/>
          </a:xfrm>
          <a:prstGeom prst="rect">
            <a:avLst/>
          </a:prstGeom>
        </p:spPr>
        <p:txBody>
          <a:bodyPr vert="horz" lIns="91440" tIns="45720" rIns="91440" bIns="45720" rtlCol="0" anchor="ctr">
            <a:normAutofit/>
          </a:bodyPr>
          <a:lstStyle>
            <a:lvl1pPr algn="ctr">
              <a:defRPr u="sng"/>
            </a:lvl1pPr>
          </a:lstStyle>
          <a:p>
            <a:r>
              <a:rPr lang="en-GB" dirty="0"/>
              <a:t>Sub Title</a:t>
            </a:r>
          </a:p>
        </p:txBody>
      </p:sp>
      <p:sp>
        <p:nvSpPr>
          <p:cNvPr id="17" name="Rectangle 16"/>
          <p:cNvSpPr/>
          <p:nvPr/>
        </p:nvSpPr>
        <p:spPr>
          <a:xfrm>
            <a:off x="0" y="6435719"/>
            <a:ext cx="5253554" cy="369332"/>
          </a:xfrm>
          <a:prstGeom prst="rect">
            <a:avLst/>
          </a:prstGeom>
        </p:spPr>
        <p:txBody>
          <a:bodyPr wrap="none">
            <a:spAutoFit/>
          </a:bodyPr>
          <a:lstStyle/>
          <a:p>
            <a:pPr algn="l"/>
            <a:r>
              <a:rPr lang="en-GB" sz="1800" b="1" dirty="0">
                <a:solidFill>
                  <a:schemeClr val="bg1"/>
                </a:solidFill>
                <a:latin typeface="Square721 BT" panose="020B0504020202060204" pitchFamily="34" charset="0"/>
              </a:rPr>
              <a:t>Be Happy, Be Ambitious, Make</a:t>
            </a:r>
            <a:r>
              <a:rPr lang="en-GB" sz="1800" b="1" baseline="0" dirty="0">
                <a:solidFill>
                  <a:schemeClr val="bg1"/>
                </a:solidFill>
                <a:latin typeface="Square721 BT" panose="020B0504020202060204" pitchFamily="34" charset="0"/>
              </a:rPr>
              <a:t> a Difference</a:t>
            </a:r>
            <a:endParaRPr lang="en-GB" sz="1800" b="1" dirty="0">
              <a:solidFill>
                <a:schemeClr val="bg1"/>
              </a:solidFill>
              <a:latin typeface="Square721 BT" panose="020B0504020202060204" pitchFamily="34" charset="0"/>
            </a:endParaRPr>
          </a:p>
        </p:txBody>
      </p:sp>
    </p:spTree>
    <p:extLst>
      <p:ext uri="{BB962C8B-B14F-4D97-AF65-F5344CB8AC3E}">
        <p14:creationId xmlns:p14="http://schemas.microsoft.com/office/powerpoint/2010/main" val="3153753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60425"/>
            <a:ext cx="10515600" cy="830264"/>
          </a:xfrm>
        </p:spPr>
        <p:txBody>
          <a:bodyPr/>
          <a:lstStyle>
            <a:lvl1pPr>
              <a:defRPr b="1" u="none"/>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dirty="0"/>
          </a:p>
        </p:txBody>
      </p:sp>
      <p:sp>
        <p:nvSpPr>
          <p:cNvPr id="7" name="Date Placeholder 3"/>
          <p:cNvSpPr txBox="1">
            <a:spLocks/>
          </p:cNvSpPr>
          <p:nvPr/>
        </p:nvSpPr>
        <p:spPr>
          <a:xfrm>
            <a:off x="10141803" y="6311899"/>
            <a:ext cx="1979077" cy="501650"/>
          </a:xfrm>
          <a:prstGeom prst="rect">
            <a:avLst/>
          </a:prstGeom>
        </p:spPr>
        <p:txBody>
          <a:bodyPr vert="horz" lIns="91440" tIns="45720" rIns="91440" bIns="45720" rtlCol="0" anchor="ctr"/>
          <a:lstStyle>
            <a:defPPr>
              <a:defRPr lang="en-US"/>
            </a:defPPr>
            <a:lvl1pPr marL="0" algn="ctr" defTabSz="914400" rtl="0" eaLnBrk="1" latinLnBrk="0" hangingPunct="1">
              <a:defRPr sz="1800" b="1" kern="1200">
                <a:solidFill>
                  <a:schemeClr val="bg1"/>
                </a:solidFill>
                <a:latin typeface="Square721 BT" panose="020B050402020206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C8EDE-E4AB-4184-AE8B-5DAA72AFC306}" type="datetimeFigureOut">
              <a:rPr lang="en-GB" smtClean="0">
                <a:solidFill>
                  <a:schemeClr val="tx1"/>
                </a:solidFill>
              </a:rPr>
              <a:pPr/>
              <a:t>24/08/2022</a:t>
            </a:fld>
            <a:endParaRPr lang="en-GB" dirty="0">
              <a:solidFill>
                <a:schemeClr val="tx1"/>
              </a:solidFill>
            </a:endParaRPr>
          </a:p>
        </p:txBody>
      </p:sp>
    </p:spTree>
    <p:extLst>
      <p:ext uri="{BB962C8B-B14F-4D97-AF65-F5344CB8AC3E}">
        <p14:creationId xmlns:p14="http://schemas.microsoft.com/office/powerpoint/2010/main" val="1097713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defRPr sz="6000" u="sng"/>
            </a:lvl1pPr>
          </a:lstStyle>
          <a:p>
            <a:r>
              <a:rPr lang="en-US"/>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8C8EDE-E4AB-4184-AE8B-5DAA72AFC306}"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2996398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D8C8EDE-E4AB-4184-AE8B-5DAA72AFC306}"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3632866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D8C8EDE-E4AB-4184-AE8B-5DAA72AFC306}" type="datetimeFigureOut">
              <a:rPr lang="en-GB" smtClean="0"/>
              <a:t>24/08/2022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152541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8C8EDE-E4AB-4184-AE8B-5DAA72AFC306}" type="datetimeFigureOut">
              <a:rPr lang="en-GB" smtClean="0"/>
              <a:t>24/08/2022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3526078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C8EDE-E4AB-4184-AE8B-5DAA72AFC306}" type="datetimeFigureOut">
              <a:rPr lang="en-GB" smtClean="0"/>
              <a:t>24/08/2022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1105101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8C8EDE-E4AB-4184-AE8B-5DAA72AFC306}"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2457469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1C9F492-A2E8-F149-9B16-588A7B4D966E}"/>
              </a:ext>
            </a:extLst>
          </p:cNvPr>
          <p:cNvSpPr txBox="1">
            <a:spLocks/>
          </p:cNvSpPr>
          <p:nvPr/>
        </p:nvSpPr>
        <p:spPr>
          <a:xfrm>
            <a:off x="10142538" y="6311900"/>
            <a:ext cx="1978025" cy="501650"/>
          </a:xfrm>
          <a:prstGeom prst="rect">
            <a:avLst/>
          </a:prstGeom>
        </p:spPr>
        <p:txBody>
          <a:bodyPr anchor="ctr"/>
          <a:lstStyle>
            <a:defPPr>
              <a:defRPr lang="en-US"/>
            </a:defPPr>
            <a:lvl1pPr marL="0" algn="ctr" defTabSz="914400" rtl="0" eaLnBrk="1" latinLnBrk="0" hangingPunct="1">
              <a:defRPr sz="1800" b="1" kern="1200">
                <a:solidFill>
                  <a:schemeClr val="bg1"/>
                </a:solidFill>
                <a:latin typeface="Square721 BT" panose="020B050402020206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6D8C8EDE-E4AB-4184-AE8B-5DAA72AFC306}" type="datetimeFigureOut">
              <a:rPr lang="en-GB" smtClean="0">
                <a:solidFill>
                  <a:schemeClr val="tx1"/>
                </a:solidFill>
              </a:rPr>
              <a:pPr fontAlgn="auto">
                <a:spcBef>
                  <a:spcPts val="0"/>
                </a:spcBef>
                <a:spcAft>
                  <a:spcPts val="0"/>
                </a:spcAft>
                <a:defRPr/>
              </a:pPr>
              <a:t>24/08/2022</a:t>
            </a:fld>
            <a:endParaRPr lang="en-GB">
              <a:solidFill>
                <a:schemeClr val="tx1"/>
              </a:solidFill>
            </a:endParaRPr>
          </a:p>
        </p:txBody>
      </p:sp>
      <p:sp>
        <p:nvSpPr>
          <p:cNvPr id="2" name="Title 1"/>
          <p:cNvSpPr>
            <a:spLocks noGrp="1"/>
          </p:cNvSpPr>
          <p:nvPr>
            <p:ph type="title"/>
          </p:nvPr>
        </p:nvSpPr>
        <p:spPr>
          <a:xfrm>
            <a:off x="838200" y="860425"/>
            <a:ext cx="10515600" cy="830264"/>
          </a:xfrm>
        </p:spPr>
        <p:txBody>
          <a:bodyPr/>
          <a:lstStyle>
            <a:lvl1pPr>
              <a:defRPr b="1" u="none"/>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89CA3AF-FDC8-C241-AFE6-2EC08B1C8413}"/>
              </a:ext>
            </a:extLst>
          </p:cNvPr>
          <p:cNvSpPr>
            <a:spLocks noGrp="1"/>
          </p:cNvSpPr>
          <p:nvPr>
            <p:ph type="ftr" sz="quarter" idx="10"/>
          </p:nvPr>
        </p:nvSpPr>
        <p:spPr/>
        <p:txBody>
          <a:bodyPr/>
          <a:lstStyle>
            <a:lvl1pPr>
              <a:defRPr/>
            </a:lvl1pPr>
          </a:lstStyle>
          <a:p>
            <a:endParaRPr lang="en-GB"/>
          </a:p>
        </p:txBody>
      </p:sp>
    </p:spTree>
    <p:extLst>
      <p:ext uri="{BB962C8B-B14F-4D97-AF65-F5344CB8AC3E}">
        <p14:creationId xmlns:p14="http://schemas.microsoft.com/office/powerpoint/2010/main" val="3858702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8C8EDE-E4AB-4184-AE8B-5DAA72AFC306}"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3224617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8C8EDE-E4AB-4184-AE8B-5DAA72AFC306}"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2020529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8C8EDE-E4AB-4184-AE8B-5DAA72AFC306}"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4293664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lang="en-US" sz="5625"/>
              <a:t>Click to edit Master title style</a:t>
            </a:r>
            <a:endParaRPr sz="5625"/>
          </a:p>
        </p:txBody>
      </p:sp>
      <p:sp>
        <p:nvSpPr>
          <p:cNvPr id="19" name="Shape 19"/>
          <p:cNvSpPr>
            <a:spLocks noGrp="1"/>
          </p:cNvSpPr>
          <p:nvPr>
            <p:ph type="body" idx="1"/>
          </p:nvPr>
        </p:nvSpPr>
        <p:spPr>
          <a:prstGeom prst="rect">
            <a:avLst/>
          </a:prstGeom>
        </p:spPr>
        <p:txBody>
          <a:bodyPr/>
          <a:lstStyle/>
          <a:p>
            <a:pPr lvl="0">
              <a:defRPr sz="1800"/>
            </a:pPr>
            <a:r>
              <a:rPr lang="en-US" sz="2531"/>
              <a:t>Edit Master text styles</a:t>
            </a:r>
          </a:p>
          <a:p>
            <a:pPr lvl="1">
              <a:defRPr sz="1800"/>
            </a:pPr>
            <a:r>
              <a:rPr lang="en-US" sz="2531"/>
              <a:t>Second level</a:t>
            </a:r>
          </a:p>
          <a:p>
            <a:pPr lvl="2">
              <a:defRPr sz="1800"/>
            </a:pPr>
            <a:r>
              <a:rPr lang="en-US" sz="2531"/>
              <a:t>Third level</a:t>
            </a:r>
          </a:p>
          <a:p>
            <a:pPr lvl="3">
              <a:defRPr sz="1800"/>
            </a:pPr>
            <a:r>
              <a:rPr lang="en-US" sz="2531"/>
              <a:t>Fourth level</a:t>
            </a:r>
          </a:p>
          <a:p>
            <a:pPr lvl="4">
              <a:defRPr sz="1800"/>
            </a:pPr>
            <a:r>
              <a:rPr lang="en-US" sz="2531"/>
              <a:t>Fifth level</a:t>
            </a:r>
            <a:endParaRPr sz="2531"/>
          </a:p>
        </p:txBody>
      </p:sp>
    </p:spTree>
    <p:extLst>
      <p:ext uri="{BB962C8B-B14F-4D97-AF65-F5344CB8AC3E}">
        <p14:creationId xmlns:p14="http://schemas.microsoft.com/office/powerpoint/2010/main" val="115657599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72887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43327" y="6356348"/>
            <a:ext cx="12156862" cy="50165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1" name="Rectangle 30"/>
          <p:cNvSpPr/>
          <p:nvPr userDrawn="1"/>
        </p:nvSpPr>
        <p:spPr>
          <a:xfrm>
            <a:off x="8624174" y="38637"/>
            <a:ext cx="3503170" cy="1519708"/>
          </a:xfrm>
          <a:prstGeom prst="rect">
            <a:avLst/>
          </a:prstGeom>
          <a:solidFill>
            <a:srgbClr val="E7DADA"/>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1" b="25948"/>
          <a:stretch/>
        </p:blipFill>
        <p:spPr>
          <a:xfrm>
            <a:off x="43327" y="39289"/>
            <a:ext cx="6828137" cy="1519056"/>
          </a:xfrm>
          <a:prstGeom prst="rect">
            <a:avLst/>
          </a:prstGeom>
        </p:spPr>
      </p:pic>
      <p:pic>
        <p:nvPicPr>
          <p:cNvPr id="14" name="Picture 13"/>
          <p:cNvPicPr>
            <a:picLocks noChangeAspect="1"/>
          </p:cNvPicPr>
          <p:nvPr userDrawn="1"/>
        </p:nvPicPr>
        <p:blipFill>
          <a:blip r:embed="rId3"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a:off x="6890197" y="38637"/>
            <a:ext cx="1717998" cy="1576849"/>
          </a:xfrm>
          <a:prstGeom prst="rect">
            <a:avLst/>
          </a:prstGeom>
        </p:spPr>
      </p:pic>
      <p:sp>
        <p:nvSpPr>
          <p:cNvPr id="4" name="Date Placeholder 3"/>
          <p:cNvSpPr>
            <a:spLocks noGrp="1"/>
          </p:cNvSpPr>
          <p:nvPr>
            <p:ph type="dt" sz="half" idx="10"/>
          </p:nvPr>
        </p:nvSpPr>
        <p:spPr>
          <a:xfrm>
            <a:off x="9400123" y="6356350"/>
            <a:ext cx="2743200" cy="501650"/>
          </a:xfrm>
        </p:spPr>
        <p:txBody>
          <a:bodyPr/>
          <a:lstStyle>
            <a:lvl1pPr algn="ctr">
              <a:defRPr sz="1800" b="1">
                <a:solidFill>
                  <a:schemeClr val="bg1"/>
                </a:solidFill>
                <a:latin typeface="Square721 BT" panose="020B0504020202060204" pitchFamily="34" charset="0"/>
              </a:defRPr>
            </a:lvl1pPr>
          </a:lstStyle>
          <a:p>
            <a:fld id="{6D8C8EDE-E4AB-4184-AE8B-5DAA72AFC306}" type="datetimeFigureOut">
              <a:rPr lang="en-GB" smtClean="0"/>
              <a:pPr/>
              <a:t>24/08/2022</a:t>
            </a:fld>
            <a:endParaRPr lang="en-GB" dirty="0"/>
          </a:p>
        </p:txBody>
      </p:sp>
      <p:cxnSp>
        <p:nvCxnSpPr>
          <p:cNvPr id="10" name="Straight Connector 9"/>
          <p:cNvCxnSpPr/>
          <p:nvPr userDrawn="1"/>
        </p:nvCxnSpPr>
        <p:spPr>
          <a:xfrm>
            <a:off x="8189" y="1589728"/>
            <a:ext cx="12192000" cy="0"/>
          </a:xfrm>
          <a:prstGeom prst="line">
            <a:avLst/>
          </a:prstGeom>
          <a:ln w="7620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userDrawn="1"/>
        </p:nvCxnSpPr>
        <p:spPr>
          <a:xfrm>
            <a:off x="8608195" y="11073"/>
            <a:ext cx="9425" cy="160687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6867895" y="-17143"/>
            <a:ext cx="9425" cy="160687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6796"/>
          <a:stretch/>
        </p:blipFill>
        <p:spPr>
          <a:xfrm>
            <a:off x="8703091" y="111278"/>
            <a:ext cx="3392777" cy="1374426"/>
          </a:xfrm>
          <a:prstGeom prst="rect">
            <a:avLst/>
          </a:prstGeom>
        </p:spPr>
      </p:pic>
      <p:pic>
        <p:nvPicPr>
          <p:cNvPr id="30" name="Picture 29"/>
          <p:cNvPicPr>
            <a:picLocks noChangeAspect="1"/>
          </p:cNvPicPr>
          <p:nvPr userDrawn="1"/>
        </p:nvPicPr>
        <p:blipFill rotWithShape="1">
          <a:blip r:embed="rId5">
            <a:clrChange>
              <a:clrFrom>
                <a:srgbClr val="FFFFFF"/>
              </a:clrFrom>
              <a:clrTo>
                <a:srgbClr val="FFFFFF">
                  <a:alpha val="0"/>
                </a:srgbClr>
              </a:clrTo>
            </a:clrChange>
          </a:blip>
          <a:srcRect l="22867" t="43054" r="26470" b="29711"/>
          <a:stretch/>
        </p:blipFill>
        <p:spPr>
          <a:xfrm>
            <a:off x="2872909" y="2022502"/>
            <a:ext cx="6591869" cy="1992302"/>
          </a:xfrm>
          <a:prstGeom prst="rect">
            <a:avLst/>
          </a:prstGeom>
        </p:spPr>
      </p:pic>
      <p:sp>
        <p:nvSpPr>
          <p:cNvPr id="32" name="Title Placeholder 1"/>
          <p:cNvSpPr>
            <a:spLocks noGrp="1"/>
          </p:cNvSpPr>
          <p:nvPr>
            <p:ph type="title" hasCustomPrompt="1"/>
          </p:nvPr>
        </p:nvSpPr>
        <p:spPr>
          <a:xfrm>
            <a:off x="846389" y="4046188"/>
            <a:ext cx="10515600" cy="830264"/>
          </a:xfrm>
          <a:prstGeom prst="rect">
            <a:avLst/>
          </a:prstGeom>
        </p:spPr>
        <p:txBody>
          <a:bodyPr vert="horz" lIns="91440" tIns="45720" rIns="91440" bIns="45720" rtlCol="0" anchor="ctr">
            <a:normAutofit/>
          </a:bodyPr>
          <a:lstStyle>
            <a:lvl1pPr algn="ctr">
              <a:defRPr u="sng"/>
            </a:lvl1pPr>
          </a:lstStyle>
          <a:p>
            <a:r>
              <a:rPr lang="en-GB" dirty="0"/>
              <a:t>Sub Title</a:t>
            </a:r>
          </a:p>
        </p:txBody>
      </p:sp>
      <p:sp>
        <p:nvSpPr>
          <p:cNvPr id="17" name="Rectangle 16"/>
          <p:cNvSpPr/>
          <p:nvPr userDrawn="1"/>
        </p:nvSpPr>
        <p:spPr>
          <a:xfrm>
            <a:off x="0" y="6435719"/>
            <a:ext cx="5253554" cy="369332"/>
          </a:xfrm>
          <a:prstGeom prst="rect">
            <a:avLst/>
          </a:prstGeom>
        </p:spPr>
        <p:txBody>
          <a:bodyPr wrap="none">
            <a:spAutoFit/>
          </a:bodyPr>
          <a:lstStyle/>
          <a:p>
            <a:pPr algn="l"/>
            <a:r>
              <a:rPr lang="en-GB" sz="1800" b="1" dirty="0">
                <a:solidFill>
                  <a:schemeClr val="bg1"/>
                </a:solidFill>
                <a:latin typeface="Square721 BT" panose="020B0504020202060204" pitchFamily="34" charset="0"/>
              </a:rPr>
              <a:t>Be Happy, Be Ambitious, Make</a:t>
            </a:r>
            <a:r>
              <a:rPr lang="en-GB" sz="1800" b="1" baseline="0" dirty="0">
                <a:solidFill>
                  <a:schemeClr val="bg1"/>
                </a:solidFill>
                <a:latin typeface="Square721 BT" panose="020B0504020202060204" pitchFamily="34" charset="0"/>
              </a:rPr>
              <a:t> a Difference</a:t>
            </a:r>
            <a:endParaRPr lang="en-GB" sz="1800" b="1" dirty="0">
              <a:solidFill>
                <a:schemeClr val="bg1"/>
              </a:solidFill>
              <a:latin typeface="Square721 BT" panose="020B0504020202060204" pitchFamily="34" charset="0"/>
            </a:endParaRPr>
          </a:p>
        </p:txBody>
      </p:sp>
    </p:spTree>
    <p:extLst>
      <p:ext uri="{BB962C8B-B14F-4D97-AF65-F5344CB8AC3E}">
        <p14:creationId xmlns:p14="http://schemas.microsoft.com/office/powerpoint/2010/main" val="395496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60425"/>
            <a:ext cx="10515600" cy="830264"/>
          </a:xfrm>
        </p:spPr>
        <p:txBody>
          <a:bodyPr/>
          <a:lstStyle>
            <a:lvl1pPr>
              <a:defRPr b="1" u="none"/>
            </a:lvl1pPr>
          </a:lstStyle>
          <a:p>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dirty="0"/>
          </a:p>
        </p:txBody>
      </p:sp>
      <p:sp>
        <p:nvSpPr>
          <p:cNvPr id="7" name="Date Placeholder 3"/>
          <p:cNvSpPr txBox="1">
            <a:spLocks/>
          </p:cNvSpPr>
          <p:nvPr userDrawn="1"/>
        </p:nvSpPr>
        <p:spPr>
          <a:xfrm>
            <a:off x="10141803" y="6311899"/>
            <a:ext cx="1979077" cy="501650"/>
          </a:xfrm>
          <a:prstGeom prst="rect">
            <a:avLst/>
          </a:prstGeom>
        </p:spPr>
        <p:txBody>
          <a:bodyPr vert="horz" lIns="91440" tIns="45720" rIns="91440" bIns="45720" rtlCol="0" anchor="ctr"/>
          <a:lstStyle>
            <a:defPPr>
              <a:defRPr lang="en-US"/>
            </a:defPPr>
            <a:lvl1pPr marL="0" algn="ctr" defTabSz="914400" rtl="0" eaLnBrk="1" latinLnBrk="0" hangingPunct="1">
              <a:defRPr sz="1800" b="1" kern="1200">
                <a:solidFill>
                  <a:schemeClr val="bg1"/>
                </a:solidFill>
                <a:latin typeface="Square721 BT" panose="020B050402020206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C8EDE-E4AB-4184-AE8B-5DAA72AFC306}" type="datetimeFigureOut">
              <a:rPr lang="en-GB" smtClean="0">
                <a:solidFill>
                  <a:schemeClr val="tx1"/>
                </a:solidFill>
              </a:rPr>
              <a:pPr/>
              <a:t>24/08/2022</a:t>
            </a:fld>
            <a:endParaRPr lang="en-GB" dirty="0">
              <a:solidFill>
                <a:schemeClr val="tx1"/>
              </a:solidFill>
            </a:endParaRPr>
          </a:p>
        </p:txBody>
      </p:sp>
    </p:spTree>
    <p:extLst>
      <p:ext uri="{BB962C8B-B14F-4D97-AF65-F5344CB8AC3E}">
        <p14:creationId xmlns:p14="http://schemas.microsoft.com/office/powerpoint/2010/main" val="1432815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defRPr sz="6000" u="sng"/>
            </a:lvl1pPr>
          </a:lstStyle>
          <a:p>
            <a:r>
              <a:rPr lang="en-US" dirty="0"/>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8C8EDE-E4AB-4184-AE8B-5DAA72AFC306}"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1395502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D8C8EDE-E4AB-4184-AE8B-5DAA72AFC306}"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4156392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D8C8EDE-E4AB-4184-AE8B-5DAA72AFC306}" type="datetimeFigureOut">
              <a:rPr lang="en-GB" smtClean="0"/>
              <a:t>24/08/2022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218498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lstStyle>
            <a:lvl1pPr>
              <a:defRPr sz="6000" u="sng"/>
            </a:lvl1pPr>
          </a:lstStyle>
          <a:p>
            <a:r>
              <a:rPr lang="en-US"/>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A4ECF4-EF00-C849-B950-BBD6FAF0DA79}"/>
              </a:ext>
            </a:extLst>
          </p:cNvPr>
          <p:cNvSpPr>
            <a:spLocks noGrp="1"/>
          </p:cNvSpPr>
          <p:nvPr>
            <p:ph type="dt" sz="half" idx="10"/>
          </p:nvPr>
        </p:nvSpPr>
        <p:spPr/>
        <p:txBody>
          <a:bodyPr/>
          <a:lstStyle>
            <a:lvl1pPr>
              <a:defRPr/>
            </a:lvl1pPr>
          </a:lstStyle>
          <a:p>
            <a:fld id="{194836C3-F410-4C5A-979D-A813980B1F93}" type="datetimeFigureOut">
              <a:rPr lang="en-GB" smtClean="0"/>
              <a:t>24/08/2022</a:t>
            </a:fld>
            <a:endParaRPr lang="en-GB"/>
          </a:p>
        </p:txBody>
      </p:sp>
      <p:sp>
        <p:nvSpPr>
          <p:cNvPr id="5" name="Footer Placeholder 4">
            <a:extLst>
              <a:ext uri="{FF2B5EF4-FFF2-40B4-BE49-F238E27FC236}">
                <a16:creationId xmlns:a16="http://schemas.microsoft.com/office/drawing/2014/main" id="{B818149A-C6C6-CD4A-8BDE-FB61F245CA0A}"/>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1ACFF4DB-5D9C-EA42-B387-3DD0B27AEF20}"/>
              </a:ext>
            </a:extLst>
          </p:cNvPr>
          <p:cNvSpPr>
            <a:spLocks noGrp="1"/>
          </p:cNvSpPr>
          <p:nvPr>
            <p:ph type="sldNum" sz="quarter" idx="12"/>
          </p:nvPr>
        </p:nvSpPr>
        <p:spPr/>
        <p:txBody>
          <a:bodyPr/>
          <a:lstStyle>
            <a:lvl1pPr>
              <a:defRPr/>
            </a:lvl1pPr>
          </a:lstStyle>
          <a:p>
            <a:fld id="{6E1CC651-2E5B-4855-B476-8171F4EB4FB4}" type="slidenum">
              <a:rPr lang="en-GB" smtClean="0"/>
              <a:t>‹#›</a:t>
            </a:fld>
            <a:endParaRPr lang="en-GB"/>
          </a:p>
        </p:txBody>
      </p:sp>
    </p:spTree>
    <p:extLst>
      <p:ext uri="{BB962C8B-B14F-4D97-AF65-F5344CB8AC3E}">
        <p14:creationId xmlns:p14="http://schemas.microsoft.com/office/powerpoint/2010/main" val="971068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8C8EDE-E4AB-4184-AE8B-5DAA72AFC306}" type="datetimeFigureOut">
              <a:rPr lang="en-GB" smtClean="0"/>
              <a:t>24/08/2022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2141230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C8EDE-E4AB-4184-AE8B-5DAA72AFC306}" type="datetimeFigureOut">
              <a:rPr lang="en-GB" smtClean="0"/>
              <a:t>24/08/2022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3783887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8C8EDE-E4AB-4184-AE8B-5DAA72AFC306}"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2841663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8C8EDE-E4AB-4184-AE8B-5DAA72AFC306}"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3019259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8C8EDE-E4AB-4184-AE8B-5DAA72AFC306}"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518389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8C8EDE-E4AB-4184-AE8B-5DAA72AFC306}"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2857698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25"/>
              <a:t>Title Text</a:t>
            </a:r>
          </a:p>
        </p:txBody>
      </p:sp>
      <p:sp>
        <p:nvSpPr>
          <p:cNvPr id="19" name="Shape 19"/>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390652014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46116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4E4AD92-03A2-604C-8A59-5A035E421545}"/>
              </a:ext>
            </a:extLst>
          </p:cNvPr>
          <p:cNvSpPr>
            <a:spLocks noGrp="1"/>
          </p:cNvSpPr>
          <p:nvPr>
            <p:ph type="dt" sz="half" idx="10"/>
          </p:nvPr>
        </p:nvSpPr>
        <p:spPr/>
        <p:txBody>
          <a:bodyPr/>
          <a:lstStyle>
            <a:lvl1pPr>
              <a:defRPr/>
            </a:lvl1pPr>
          </a:lstStyle>
          <a:p>
            <a:fld id="{194836C3-F410-4C5A-979D-A813980B1F93}" type="datetimeFigureOut">
              <a:rPr lang="en-GB" smtClean="0"/>
              <a:t>24/08/2022</a:t>
            </a:fld>
            <a:endParaRPr lang="en-GB"/>
          </a:p>
        </p:txBody>
      </p:sp>
      <p:sp>
        <p:nvSpPr>
          <p:cNvPr id="6" name="Footer Placeholder 4">
            <a:extLst>
              <a:ext uri="{FF2B5EF4-FFF2-40B4-BE49-F238E27FC236}">
                <a16:creationId xmlns:a16="http://schemas.microsoft.com/office/drawing/2014/main" id="{FAA0D97A-CD3B-5146-A633-06FFA206FA5C}"/>
              </a:ext>
            </a:extLst>
          </p:cNvPr>
          <p:cNvSpPr>
            <a:spLocks noGrp="1"/>
          </p:cNvSpPr>
          <p:nvPr>
            <p:ph type="ftr" sz="quarter" idx="11"/>
          </p:nvPr>
        </p:nvSpPr>
        <p:spPr/>
        <p:txBody>
          <a:bodyPr/>
          <a:lstStyle>
            <a:lvl1pPr>
              <a:defRPr/>
            </a:lvl1pPr>
          </a:lstStyle>
          <a:p>
            <a:endParaRPr lang="en-GB"/>
          </a:p>
        </p:txBody>
      </p:sp>
      <p:sp>
        <p:nvSpPr>
          <p:cNvPr id="7" name="Slide Number Placeholder 5">
            <a:extLst>
              <a:ext uri="{FF2B5EF4-FFF2-40B4-BE49-F238E27FC236}">
                <a16:creationId xmlns:a16="http://schemas.microsoft.com/office/drawing/2014/main" id="{2925CA49-55A1-FC45-9566-523618067428}"/>
              </a:ext>
            </a:extLst>
          </p:cNvPr>
          <p:cNvSpPr>
            <a:spLocks noGrp="1"/>
          </p:cNvSpPr>
          <p:nvPr>
            <p:ph type="sldNum" sz="quarter" idx="12"/>
          </p:nvPr>
        </p:nvSpPr>
        <p:spPr/>
        <p:txBody>
          <a:bodyPr/>
          <a:lstStyle>
            <a:lvl1pPr>
              <a:defRPr/>
            </a:lvl1pPr>
          </a:lstStyle>
          <a:p>
            <a:fld id="{6E1CC651-2E5B-4855-B476-8171F4EB4FB4}" type="slidenum">
              <a:rPr lang="en-GB" smtClean="0"/>
              <a:t>‹#›</a:t>
            </a:fld>
            <a:endParaRPr lang="en-GB"/>
          </a:p>
        </p:txBody>
      </p:sp>
    </p:spTree>
    <p:extLst>
      <p:ext uri="{BB962C8B-B14F-4D97-AF65-F5344CB8AC3E}">
        <p14:creationId xmlns:p14="http://schemas.microsoft.com/office/powerpoint/2010/main" val="564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A8AED927-A5C4-F642-B5E5-C585F03AB655}"/>
              </a:ext>
            </a:extLst>
          </p:cNvPr>
          <p:cNvSpPr>
            <a:spLocks noGrp="1"/>
          </p:cNvSpPr>
          <p:nvPr>
            <p:ph type="dt" sz="half" idx="10"/>
          </p:nvPr>
        </p:nvSpPr>
        <p:spPr/>
        <p:txBody>
          <a:bodyPr/>
          <a:lstStyle>
            <a:lvl1pPr>
              <a:defRPr/>
            </a:lvl1pPr>
          </a:lstStyle>
          <a:p>
            <a:fld id="{194836C3-F410-4C5A-979D-A813980B1F93}" type="datetimeFigureOut">
              <a:rPr lang="en-GB" smtClean="0"/>
              <a:t>24/08/2022</a:t>
            </a:fld>
            <a:endParaRPr lang="en-GB"/>
          </a:p>
        </p:txBody>
      </p:sp>
      <p:sp>
        <p:nvSpPr>
          <p:cNvPr id="8" name="Footer Placeholder 4">
            <a:extLst>
              <a:ext uri="{FF2B5EF4-FFF2-40B4-BE49-F238E27FC236}">
                <a16:creationId xmlns:a16="http://schemas.microsoft.com/office/drawing/2014/main" id="{AB1FED73-5856-5E4D-A840-2EFC820FABB1}"/>
              </a:ext>
            </a:extLst>
          </p:cNvPr>
          <p:cNvSpPr>
            <a:spLocks noGrp="1"/>
          </p:cNvSpPr>
          <p:nvPr>
            <p:ph type="ftr" sz="quarter" idx="11"/>
          </p:nvPr>
        </p:nvSpPr>
        <p:spPr/>
        <p:txBody>
          <a:bodyPr/>
          <a:lstStyle>
            <a:lvl1pPr>
              <a:defRPr/>
            </a:lvl1pPr>
          </a:lstStyle>
          <a:p>
            <a:endParaRPr lang="en-GB"/>
          </a:p>
        </p:txBody>
      </p:sp>
      <p:sp>
        <p:nvSpPr>
          <p:cNvPr id="9" name="Slide Number Placeholder 5">
            <a:extLst>
              <a:ext uri="{FF2B5EF4-FFF2-40B4-BE49-F238E27FC236}">
                <a16:creationId xmlns:a16="http://schemas.microsoft.com/office/drawing/2014/main" id="{72F6C28A-F4B4-B745-8DE9-B00FE959C498}"/>
              </a:ext>
            </a:extLst>
          </p:cNvPr>
          <p:cNvSpPr>
            <a:spLocks noGrp="1"/>
          </p:cNvSpPr>
          <p:nvPr>
            <p:ph type="sldNum" sz="quarter" idx="12"/>
          </p:nvPr>
        </p:nvSpPr>
        <p:spPr/>
        <p:txBody>
          <a:bodyPr/>
          <a:lstStyle>
            <a:lvl1pPr>
              <a:defRPr/>
            </a:lvl1pPr>
          </a:lstStyle>
          <a:p>
            <a:fld id="{6E1CC651-2E5B-4855-B476-8171F4EB4FB4}" type="slidenum">
              <a:rPr lang="en-GB" smtClean="0"/>
              <a:t>‹#›</a:t>
            </a:fld>
            <a:endParaRPr lang="en-GB"/>
          </a:p>
        </p:txBody>
      </p:sp>
    </p:spTree>
    <p:extLst>
      <p:ext uri="{BB962C8B-B14F-4D97-AF65-F5344CB8AC3E}">
        <p14:creationId xmlns:p14="http://schemas.microsoft.com/office/powerpoint/2010/main" val="1846377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884C310F-4DE3-9349-BA88-3B49193299E5}"/>
              </a:ext>
            </a:extLst>
          </p:cNvPr>
          <p:cNvSpPr>
            <a:spLocks noGrp="1"/>
          </p:cNvSpPr>
          <p:nvPr>
            <p:ph type="dt" sz="half" idx="10"/>
          </p:nvPr>
        </p:nvSpPr>
        <p:spPr/>
        <p:txBody>
          <a:bodyPr/>
          <a:lstStyle>
            <a:lvl1pPr>
              <a:defRPr/>
            </a:lvl1pPr>
          </a:lstStyle>
          <a:p>
            <a:fld id="{194836C3-F410-4C5A-979D-A813980B1F93}" type="datetimeFigureOut">
              <a:rPr lang="en-GB" smtClean="0"/>
              <a:t>24/08/2022</a:t>
            </a:fld>
            <a:endParaRPr lang="en-GB"/>
          </a:p>
        </p:txBody>
      </p:sp>
      <p:sp>
        <p:nvSpPr>
          <p:cNvPr id="4" name="Footer Placeholder 4">
            <a:extLst>
              <a:ext uri="{FF2B5EF4-FFF2-40B4-BE49-F238E27FC236}">
                <a16:creationId xmlns:a16="http://schemas.microsoft.com/office/drawing/2014/main" id="{5FFA11FB-42F4-4F45-A475-82B8067A6BD2}"/>
              </a:ext>
            </a:extLst>
          </p:cNvPr>
          <p:cNvSpPr>
            <a:spLocks noGrp="1"/>
          </p:cNvSpPr>
          <p:nvPr>
            <p:ph type="ftr" sz="quarter" idx="11"/>
          </p:nvPr>
        </p:nvSpPr>
        <p:spPr/>
        <p:txBody>
          <a:bodyPr/>
          <a:lstStyle>
            <a:lvl1pPr>
              <a:defRPr/>
            </a:lvl1pPr>
          </a:lstStyle>
          <a:p>
            <a:endParaRPr lang="en-GB"/>
          </a:p>
        </p:txBody>
      </p:sp>
      <p:sp>
        <p:nvSpPr>
          <p:cNvPr id="5" name="Slide Number Placeholder 5">
            <a:extLst>
              <a:ext uri="{FF2B5EF4-FFF2-40B4-BE49-F238E27FC236}">
                <a16:creationId xmlns:a16="http://schemas.microsoft.com/office/drawing/2014/main" id="{95360B01-45F6-9343-99C3-559DDF791C04}"/>
              </a:ext>
            </a:extLst>
          </p:cNvPr>
          <p:cNvSpPr>
            <a:spLocks noGrp="1"/>
          </p:cNvSpPr>
          <p:nvPr>
            <p:ph type="sldNum" sz="quarter" idx="12"/>
          </p:nvPr>
        </p:nvSpPr>
        <p:spPr/>
        <p:txBody>
          <a:bodyPr/>
          <a:lstStyle>
            <a:lvl1pPr>
              <a:defRPr/>
            </a:lvl1pPr>
          </a:lstStyle>
          <a:p>
            <a:fld id="{6E1CC651-2E5B-4855-B476-8171F4EB4FB4}" type="slidenum">
              <a:rPr lang="en-GB" smtClean="0"/>
              <a:t>‹#›</a:t>
            </a:fld>
            <a:endParaRPr lang="en-GB"/>
          </a:p>
        </p:txBody>
      </p:sp>
    </p:spTree>
    <p:extLst>
      <p:ext uri="{BB962C8B-B14F-4D97-AF65-F5344CB8AC3E}">
        <p14:creationId xmlns:p14="http://schemas.microsoft.com/office/powerpoint/2010/main" val="1396611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8086C3F-42E8-8041-85C2-7F7D4C943DFB}"/>
              </a:ext>
            </a:extLst>
          </p:cNvPr>
          <p:cNvSpPr>
            <a:spLocks noGrp="1"/>
          </p:cNvSpPr>
          <p:nvPr>
            <p:ph type="dt" sz="half" idx="10"/>
          </p:nvPr>
        </p:nvSpPr>
        <p:spPr/>
        <p:txBody>
          <a:bodyPr/>
          <a:lstStyle>
            <a:lvl1pPr>
              <a:defRPr/>
            </a:lvl1pPr>
          </a:lstStyle>
          <a:p>
            <a:fld id="{194836C3-F410-4C5A-979D-A813980B1F93}" type="datetimeFigureOut">
              <a:rPr lang="en-GB" smtClean="0"/>
              <a:t>24/08/2022</a:t>
            </a:fld>
            <a:endParaRPr lang="en-GB"/>
          </a:p>
        </p:txBody>
      </p:sp>
      <p:sp>
        <p:nvSpPr>
          <p:cNvPr id="3" name="Footer Placeholder 4">
            <a:extLst>
              <a:ext uri="{FF2B5EF4-FFF2-40B4-BE49-F238E27FC236}">
                <a16:creationId xmlns:a16="http://schemas.microsoft.com/office/drawing/2014/main" id="{25C2488C-D9A9-C24B-A19F-7B0F01241A63}"/>
              </a:ext>
            </a:extLst>
          </p:cNvPr>
          <p:cNvSpPr>
            <a:spLocks noGrp="1"/>
          </p:cNvSpPr>
          <p:nvPr>
            <p:ph type="ftr" sz="quarter" idx="11"/>
          </p:nvPr>
        </p:nvSpPr>
        <p:spPr/>
        <p:txBody>
          <a:bodyPr/>
          <a:lstStyle>
            <a:lvl1pPr>
              <a:defRPr/>
            </a:lvl1pPr>
          </a:lstStyle>
          <a:p>
            <a:endParaRPr lang="en-GB"/>
          </a:p>
        </p:txBody>
      </p:sp>
      <p:sp>
        <p:nvSpPr>
          <p:cNvPr id="4" name="Slide Number Placeholder 5">
            <a:extLst>
              <a:ext uri="{FF2B5EF4-FFF2-40B4-BE49-F238E27FC236}">
                <a16:creationId xmlns:a16="http://schemas.microsoft.com/office/drawing/2014/main" id="{2ECCE014-264E-604A-A98C-F1C2A7F15937}"/>
              </a:ext>
            </a:extLst>
          </p:cNvPr>
          <p:cNvSpPr>
            <a:spLocks noGrp="1"/>
          </p:cNvSpPr>
          <p:nvPr>
            <p:ph type="sldNum" sz="quarter" idx="12"/>
          </p:nvPr>
        </p:nvSpPr>
        <p:spPr/>
        <p:txBody>
          <a:bodyPr/>
          <a:lstStyle>
            <a:lvl1pPr>
              <a:defRPr/>
            </a:lvl1pPr>
          </a:lstStyle>
          <a:p>
            <a:fld id="{6E1CC651-2E5B-4855-B476-8171F4EB4FB4}" type="slidenum">
              <a:rPr lang="en-GB" smtClean="0"/>
              <a:t>‹#›</a:t>
            </a:fld>
            <a:endParaRPr lang="en-GB"/>
          </a:p>
        </p:txBody>
      </p:sp>
    </p:spTree>
    <p:extLst>
      <p:ext uri="{BB962C8B-B14F-4D97-AF65-F5344CB8AC3E}">
        <p14:creationId xmlns:p14="http://schemas.microsoft.com/office/powerpoint/2010/main" val="232916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C264999-8F51-5044-A561-77EC6C237ADE}"/>
              </a:ext>
            </a:extLst>
          </p:cNvPr>
          <p:cNvSpPr>
            <a:spLocks noGrp="1"/>
          </p:cNvSpPr>
          <p:nvPr>
            <p:ph type="dt" sz="half" idx="10"/>
          </p:nvPr>
        </p:nvSpPr>
        <p:spPr/>
        <p:txBody>
          <a:bodyPr/>
          <a:lstStyle>
            <a:lvl1pPr>
              <a:defRPr/>
            </a:lvl1pPr>
          </a:lstStyle>
          <a:p>
            <a:fld id="{194836C3-F410-4C5A-979D-A813980B1F93}" type="datetimeFigureOut">
              <a:rPr lang="en-GB" smtClean="0"/>
              <a:t>24/08/2022</a:t>
            </a:fld>
            <a:endParaRPr lang="en-GB"/>
          </a:p>
        </p:txBody>
      </p:sp>
      <p:sp>
        <p:nvSpPr>
          <p:cNvPr id="6" name="Footer Placeholder 4">
            <a:extLst>
              <a:ext uri="{FF2B5EF4-FFF2-40B4-BE49-F238E27FC236}">
                <a16:creationId xmlns:a16="http://schemas.microsoft.com/office/drawing/2014/main" id="{389C4C81-D788-0741-BD72-C3B3F4888AC3}"/>
              </a:ext>
            </a:extLst>
          </p:cNvPr>
          <p:cNvSpPr>
            <a:spLocks noGrp="1"/>
          </p:cNvSpPr>
          <p:nvPr>
            <p:ph type="ftr" sz="quarter" idx="11"/>
          </p:nvPr>
        </p:nvSpPr>
        <p:spPr/>
        <p:txBody>
          <a:bodyPr/>
          <a:lstStyle>
            <a:lvl1pPr>
              <a:defRPr/>
            </a:lvl1pPr>
          </a:lstStyle>
          <a:p>
            <a:endParaRPr lang="en-GB"/>
          </a:p>
        </p:txBody>
      </p:sp>
      <p:sp>
        <p:nvSpPr>
          <p:cNvPr id="7" name="Slide Number Placeholder 5">
            <a:extLst>
              <a:ext uri="{FF2B5EF4-FFF2-40B4-BE49-F238E27FC236}">
                <a16:creationId xmlns:a16="http://schemas.microsoft.com/office/drawing/2014/main" id="{721330FA-D55D-D64A-B5FB-4112E3BC654D}"/>
              </a:ext>
            </a:extLst>
          </p:cNvPr>
          <p:cNvSpPr>
            <a:spLocks noGrp="1"/>
          </p:cNvSpPr>
          <p:nvPr>
            <p:ph type="sldNum" sz="quarter" idx="12"/>
          </p:nvPr>
        </p:nvSpPr>
        <p:spPr/>
        <p:txBody>
          <a:bodyPr/>
          <a:lstStyle>
            <a:lvl1pPr>
              <a:defRPr/>
            </a:lvl1pPr>
          </a:lstStyle>
          <a:p>
            <a:fld id="{6E1CC651-2E5B-4855-B476-8171F4EB4FB4}" type="slidenum">
              <a:rPr lang="en-GB" smtClean="0"/>
              <a:t>‹#›</a:t>
            </a:fld>
            <a:endParaRPr lang="en-GB"/>
          </a:p>
        </p:txBody>
      </p:sp>
    </p:spTree>
    <p:extLst>
      <p:ext uri="{BB962C8B-B14F-4D97-AF65-F5344CB8AC3E}">
        <p14:creationId xmlns:p14="http://schemas.microsoft.com/office/powerpoint/2010/main" val="3112745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008A0A89-89B7-944A-8D6B-E224478D5FE3}"/>
              </a:ext>
            </a:extLst>
          </p:cNvPr>
          <p:cNvSpPr>
            <a:spLocks noGrp="1"/>
          </p:cNvSpPr>
          <p:nvPr>
            <p:ph type="dt" sz="half" idx="10"/>
          </p:nvPr>
        </p:nvSpPr>
        <p:spPr/>
        <p:txBody>
          <a:bodyPr/>
          <a:lstStyle>
            <a:lvl1pPr>
              <a:defRPr/>
            </a:lvl1pPr>
          </a:lstStyle>
          <a:p>
            <a:fld id="{194836C3-F410-4C5A-979D-A813980B1F93}" type="datetimeFigureOut">
              <a:rPr lang="en-GB" smtClean="0"/>
              <a:t>24/08/2022</a:t>
            </a:fld>
            <a:endParaRPr lang="en-GB"/>
          </a:p>
        </p:txBody>
      </p:sp>
      <p:sp>
        <p:nvSpPr>
          <p:cNvPr id="6" name="Footer Placeholder 4">
            <a:extLst>
              <a:ext uri="{FF2B5EF4-FFF2-40B4-BE49-F238E27FC236}">
                <a16:creationId xmlns:a16="http://schemas.microsoft.com/office/drawing/2014/main" id="{1D9B4A56-59D5-5146-8142-8683F6E3A303}"/>
              </a:ext>
            </a:extLst>
          </p:cNvPr>
          <p:cNvSpPr>
            <a:spLocks noGrp="1"/>
          </p:cNvSpPr>
          <p:nvPr>
            <p:ph type="ftr" sz="quarter" idx="11"/>
          </p:nvPr>
        </p:nvSpPr>
        <p:spPr/>
        <p:txBody>
          <a:bodyPr/>
          <a:lstStyle>
            <a:lvl1pPr>
              <a:defRPr/>
            </a:lvl1pPr>
          </a:lstStyle>
          <a:p>
            <a:endParaRPr lang="en-GB"/>
          </a:p>
        </p:txBody>
      </p:sp>
      <p:sp>
        <p:nvSpPr>
          <p:cNvPr id="7" name="Slide Number Placeholder 5">
            <a:extLst>
              <a:ext uri="{FF2B5EF4-FFF2-40B4-BE49-F238E27FC236}">
                <a16:creationId xmlns:a16="http://schemas.microsoft.com/office/drawing/2014/main" id="{9A45FBA7-B333-AE4E-A886-D8F506A8DB0E}"/>
              </a:ext>
            </a:extLst>
          </p:cNvPr>
          <p:cNvSpPr>
            <a:spLocks noGrp="1"/>
          </p:cNvSpPr>
          <p:nvPr>
            <p:ph type="sldNum" sz="quarter" idx="12"/>
          </p:nvPr>
        </p:nvSpPr>
        <p:spPr/>
        <p:txBody>
          <a:bodyPr/>
          <a:lstStyle>
            <a:lvl1pPr>
              <a:defRPr/>
            </a:lvl1pPr>
          </a:lstStyle>
          <a:p>
            <a:fld id="{6E1CC651-2E5B-4855-B476-8171F4EB4FB4}" type="slidenum">
              <a:rPr lang="en-GB" smtClean="0"/>
              <a:t>‹#›</a:t>
            </a:fld>
            <a:endParaRPr lang="en-GB"/>
          </a:p>
        </p:txBody>
      </p:sp>
    </p:spTree>
    <p:extLst>
      <p:ext uri="{BB962C8B-B14F-4D97-AF65-F5344CB8AC3E}">
        <p14:creationId xmlns:p14="http://schemas.microsoft.com/office/powerpoint/2010/main" val="3522985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0000">
            <a:alpha val="5098"/>
          </a:srgb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936F68-F7DF-3848-B7BC-E8A191DCDA1D}"/>
              </a:ext>
            </a:extLst>
          </p:cNvPr>
          <p:cNvSpPr>
            <a:spLocks noGrp="1" noChangeArrowheads="1"/>
          </p:cNvSpPr>
          <p:nvPr>
            <p:ph type="title"/>
          </p:nvPr>
        </p:nvSpPr>
        <p:spPr bwMode="auto">
          <a:xfrm>
            <a:off x="838200" y="860425"/>
            <a:ext cx="1051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1027" name="Text Placeholder 2">
            <a:extLst>
              <a:ext uri="{FF2B5EF4-FFF2-40B4-BE49-F238E27FC236}">
                <a16:creationId xmlns:a16="http://schemas.microsoft.com/office/drawing/2014/main" id="{01613326-DB9C-0D45-8933-2B46884F020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42A7386E-74AC-7846-A390-2AD676059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fld id="{194836C3-F410-4C5A-979D-A813980B1F93}" type="datetimeFigureOut">
              <a:rPr lang="en-GB" smtClean="0"/>
              <a:t>24/08/2022</a:t>
            </a:fld>
            <a:endParaRPr lang="en-GB"/>
          </a:p>
        </p:txBody>
      </p:sp>
      <p:sp>
        <p:nvSpPr>
          <p:cNvPr id="5" name="Footer Placeholder 4">
            <a:extLst>
              <a:ext uri="{FF2B5EF4-FFF2-40B4-BE49-F238E27FC236}">
                <a16:creationId xmlns:a16="http://schemas.microsoft.com/office/drawing/2014/main" id="{FD5129BC-6C15-E147-9A29-F9FF3CA976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en-GB"/>
          </a:p>
        </p:txBody>
      </p:sp>
      <p:sp>
        <p:nvSpPr>
          <p:cNvPr id="6" name="Slide Number Placeholder 5">
            <a:extLst>
              <a:ext uri="{FF2B5EF4-FFF2-40B4-BE49-F238E27FC236}">
                <a16:creationId xmlns:a16="http://schemas.microsoft.com/office/drawing/2014/main" id="{6123FAB4-2EA9-8A48-A519-6835DD8B97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fld id="{6E1CC651-2E5B-4855-B476-8171F4EB4FB4}" type="slidenum">
              <a:rPr lang="en-GB" smtClean="0"/>
              <a:t>‹#›</a:t>
            </a:fld>
            <a:endParaRPr lang="en-GB"/>
          </a:p>
        </p:txBody>
      </p:sp>
      <p:sp>
        <p:nvSpPr>
          <p:cNvPr id="7" name="Rectangle 6">
            <a:extLst>
              <a:ext uri="{FF2B5EF4-FFF2-40B4-BE49-F238E27FC236}">
                <a16:creationId xmlns:a16="http://schemas.microsoft.com/office/drawing/2014/main" id="{C368D6C0-8A6B-C946-BF0B-70F1A12D6A73}"/>
              </a:ext>
            </a:extLst>
          </p:cNvPr>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Oval 12">
            <a:extLst>
              <a:ext uri="{FF2B5EF4-FFF2-40B4-BE49-F238E27FC236}">
                <a16:creationId xmlns:a16="http://schemas.microsoft.com/office/drawing/2014/main" id="{66780B30-5088-6048-8C40-82FAC42C3136}"/>
              </a:ext>
            </a:extLst>
          </p:cNvPr>
          <p:cNvSpPr/>
          <p:nvPr/>
        </p:nvSpPr>
        <p:spPr>
          <a:xfrm>
            <a:off x="11715750" y="579438"/>
            <a:ext cx="260350" cy="273050"/>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0000"/>
              </a:solidFill>
            </a:endParaRPr>
          </a:p>
        </p:txBody>
      </p:sp>
      <p:sp>
        <p:nvSpPr>
          <p:cNvPr id="15" name="Oval 14">
            <a:extLst>
              <a:ext uri="{FF2B5EF4-FFF2-40B4-BE49-F238E27FC236}">
                <a16:creationId xmlns:a16="http://schemas.microsoft.com/office/drawing/2014/main" id="{122DC61F-3548-5245-95FB-2A2BFC2150EC}"/>
              </a:ext>
            </a:extLst>
          </p:cNvPr>
          <p:cNvSpPr/>
          <p:nvPr/>
        </p:nvSpPr>
        <p:spPr>
          <a:xfrm>
            <a:off x="10847388" y="209550"/>
            <a:ext cx="193675" cy="190500"/>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0000"/>
              </a:solidFill>
            </a:endParaRPr>
          </a:p>
        </p:txBody>
      </p:sp>
      <p:sp>
        <p:nvSpPr>
          <p:cNvPr id="16" name="Oval 15">
            <a:extLst>
              <a:ext uri="{FF2B5EF4-FFF2-40B4-BE49-F238E27FC236}">
                <a16:creationId xmlns:a16="http://schemas.microsoft.com/office/drawing/2014/main" id="{8362F9A1-F87B-6544-B123-E9C48530761B}"/>
              </a:ext>
            </a:extLst>
          </p:cNvPr>
          <p:cNvSpPr/>
          <p:nvPr/>
        </p:nvSpPr>
        <p:spPr>
          <a:xfrm>
            <a:off x="11191875" y="120650"/>
            <a:ext cx="193675" cy="188913"/>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0000"/>
              </a:solidFill>
            </a:endParaRPr>
          </a:p>
        </p:txBody>
      </p:sp>
      <p:sp>
        <p:nvSpPr>
          <p:cNvPr id="17" name="Oval 16">
            <a:extLst>
              <a:ext uri="{FF2B5EF4-FFF2-40B4-BE49-F238E27FC236}">
                <a16:creationId xmlns:a16="http://schemas.microsoft.com/office/drawing/2014/main" id="{977CF668-287C-7346-93D4-8F9039E22710}"/>
              </a:ext>
            </a:extLst>
          </p:cNvPr>
          <p:cNvSpPr/>
          <p:nvPr/>
        </p:nvSpPr>
        <p:spPr>
          <a:xfrm>
            <a:off x="11536363" y="249238"/>
            <a:ext cx="222250" cy="228600"/>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0000"/>
              </a:solidFill>
            </a:endParaRPr>
          </a:p>
        </p:txBody>
      </p:sp>
      <p:sp>
        <p:nvSpPr>
          <p:cNvPr id="18" name="Oval 17">
            <a:extLst>
              <a:ext uri="{FF2B5EF4-FFF2-40B4-BE49-F238E27FC236}">
                <a16:creationId xmlns:a16="http://schemas.microsoft.com/office/drawing/2014/main" id="{EA87033C-E626-F740-889F-0B7C524F7F2D}"/>
              </a:ext>
            </a:extLst>
          </p:cNvPr>
          <p:cNvSpPr/>
          <p:nvPr/>
        </p:nvSpPr>
        <p:spPr>
          <a:xfrm>
            <a:off x="11774488" y="982663"/>
            <a:ext cx="284162" cy="271462"/>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0000"/>
              </a:solidFill>
            </a:endParaRPr>
          </a:p>
        </p:txBody>
      </p:sp>
    </p:spTree>
    <p:extLst>
      <p:ext uri="{BB962C8B-B14F-4D97-AF65-F5344CB8AC3E}">
        <p14:creationId xmlns:p14="http://schemas.microsoft.com/office/powerpoint/2010/main" val="2729308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lnSpc>
          <a:spcPct val="90000"/>
        </a:lnSpc>
        <a:spcBef>
          <a:spcPct val="0"/>
        </a:spcBef>
        <a:spcAft>
          <a:spcPct val="0"/>
        </a:spcAft>
        <a:defRPr sz="4400" b="1" kern="1200">
          <a:solidFill>
            <a:schemeClr val="tx1"/>
          </a:solidFill>
          <a:latin typeface="Square721 BT" panose="020B0504020202060204" pitchFamily="34" charset="0"/>
          <a:ea typeface="+mj-ea"/>
          <a:cs typeface="+mj-cs"/>
        </a:defRPr>
      </a:lvl1pPr>
      <a:lvl2pPr algn="ctr" rtl="0" eaLnBrk="1" fontAlgn="base" hangingPunct="1">
        <a:lnSpc>
          <a:spcPct val="90000"/>
        </a:lnSpc>
        <a:spcBef>
          <a:spcPct val="0"/>
        </a:spcBef>
        <a:spcAft>
          <a:spcPct val="0"/>
        </a:spcAft>
        <a:defRPr sz="4400" b="1">
          <a:solidFill>
            <a:schemeClr val="tx1"/>
          </a:solidFill>
          <a:latin typeface="Square721 BT" panose="020B0504020202060204" pitchFamily="34" charset="0"/>
        </a:defRPr>
      </a:lvl2pPr>
      <a:lvl3pPr algn="ctr" rtl="0" eaLnBrk="1" fontAlgn="base" hangingPunct="1">
        <a:lnSpc>
          <a:spcPct val="90000"/>
        </a:lnSpc>
        <a:spcBef>
          <a:spcPct val="0"/>
        </a:spcBef>
        <a:spcAft>
          <a:spcPct val="0"/>
        </a:spcAft>
        <a:defRPr sz="4400" b="1">
          <a:solidFill>
            <a:schemeClr val="tx1"/>
          </a:solidFill>
          <a:latin typeface="Square721 BT" panose="020B0504020202060204" pitchFamily="34" charset="0"/>
        </a:defRPr>
      </a:lvl3pPr>
      <a:lvl4pPr algn="ctr" rtl="0" eaLnBrk="1" fontAlgn="base" hangingPunct="1">
        <a:lnSpc>
          <a:spcPct val="90000"/>
        </a:lnSpc>
        <a:spcBef>
          <a:spcPct val="0"/>
        </a:spcBef>
        <a:spcAft>
          <a:spcPct val="0"/>
        </a:spcAft>
        <a:defRPr sz="4400" b="1">
          <a:solidFill>
            <a:schemeClr val="tx1"/>
          </a:solidFill>
          <a:latin typeface="Square721 BT" panose="020B0504020202060204" pitchFamily="34" charset="0"/>
        </a:defRPr>
      </a:lvl4pPr>
      <a:lvl5pPr algn="ctr" rtl="0" eaLnBrk="1" fontAlgn="base" hangingPunct="1">
        <a:lnSpc>
          <a:spcPct val="90000"/>
        </a:lnSpc>
        <a:spcBef>
          <a:spcPct val="0"/>
        </a:spcBef>
        <a:spcAft>
          <a:spcPct val="0"/>
        </a:spcAft>
        <a:defRPr sz="4400" b="1">
          <a:solidFill>
            <a:schemeClr val="tx1"/>
          </a:solidFill>
          <a:latin typeface="Square721 BT" panose="020B0504020202060204" pitchFamily="34" charset="0"/>
        </a:defRPr>
      </a:lvl5pPr>
      <a:lvl6pPr marL="457200" algn="ctr" rtl="0" eaLnBrk="1" fontAlgn="base" hangingPunct="1">
        <a:lnSpc>
          <a:spcPct val="90000"/>
        </a:lnSpc>
        <a:spcBef>
          <a:spcPct val="0"/>
        </a:spcBef>
        <a:spcAft>
          <a:spcPct val="0"/>
        </a:spcAft>
        <a:defRPr sz="4400" b="1">
          <a:solidFill>
            <a:schemeClr val="tx1"/>
          </a:solidFill>
          <a:latin typeface="Square721 BT" panose="020B0504020202060204" pitchFamily="34" charset="0"/>
        </a:defRPr>
      </a:lvl6pPr>
      <a:lvl7pPr marL="914400" algn="ctr" rtl="0" eaLnBrk="1" fontAlgn="base" hangingPunct="1">
        <a:lnSpc>
          <a:spcPct val="90000"/>
        </a:lnSpc>
        <a:spcBef>
          <a:spcPct val="0"/>
        </a:spcBef>
        <a:spcAft>
          <a:spcPct val="0"/>
        </a:spcAft>
        <a:defRPr sz="4400" b="1">
          <a:solidFill>
            <a:schemeClr val="tx1"/>
          </a:solidFill>
          <a:latin typeface="Square721 BT" panose="020B0504020202060204" pitchFamily="34" charset="0"/>
        </a:defRPr>
      </a:lvl7pPr>
      <a:lvl8pPr marL="1371600" algn="ctr" rtl="0" eaLnBrk="1" fontAlgn="base" hangingPunct="1">
        <a:lnSpc>
          <a:spcPct val="90000"/>
        </a:lnSpc>
        <a:spcBef>
          <a:spcPct val="0"/>
        </a:spcBef>
        <a:spcAft>
          <a:spcPct val="0"/>
        </a:spcAft>
        <a:defRPr sz="4400" b="1">
          <a:solidFill>
            <a:schemeClr val="tx1"/>
          </a:solidFill>
          <a:latin typeface="Square721 BT" panose="020B0504020202060204" pitchFamily="34" charset="0"/>
        </a:defRPr>
      </a:lvl8pPr>
      <a:lvl9pPr marL="1828800" algn="ctr" rtl="0" eaLnBrk="1" fontAlgn="base" hangingPunct="1">
        <a:lnSpc>
          <a:spcPct val="90000"/>
        </a:lnSpc>
        <a:spcBef>
          <a:spcPct val="0"/>
        </a:spcBef>
        <a:spcAft>
          <a:spcPct val="0"/>
        </a:spcAft>
        <a:defRPr sz="4400" b="1">
          <a:solidFill>
            <a:schemeClr val="tx1"/>
          </a:solidFill>
          <a:latin typeface="Square721 BT" panose="020B050402020206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0000">
            <a:alpha val="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0424"/>
            <a:ext cx="10515600" cy="830264"/>
          </a:xfrm>
          <a:prstGeom prst="rect">
            <a:avLst/>
          </a:prstGeom>
        </p:spPr>
        <p:txBody>
          <a:bodyPr vert="horz" lIns="91440" tIns="45720" rIns="91440" bIns="45720" rtlCol="0" anchor="ctr">
            <a:normAutofit/>
          </a:bodyPr>
          <a:lstStyle/>
          <a:p>
            <a:r>
              <a:rPr lang="en-GB" dirty="0"/>
              <a:t>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8C8EDE-E4AB-4184-AE8B-5DAA72AFC306}" type="datetimeFigureOut">
              <a:rPr lang="en-GB" smtClean="0"/>
              <a:t>24/08/2022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FA953-F16E-4795-ABE9-607C4CA6701C}" type="slidenum">
              <a:rPr lang="en-GB" smtClean="0"/>
              <a:t>‹#›</a:t>
            </a:fld>
            <a:endParaRPr lang="en-GB"/>
          </a:p>
        </p:txBody>
      </p:sp>
      <p:sp>
        <p:nvSpPr>
          <p:cNvPr id="7" name="Rectangle 6"/>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1716150" y="579983"/>
            <a:ext cx="260654" cy="273069"/>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5" name="Oval 14"/>
          <p:cNvSpPr/>
          <p:nvPr/>
        </p:nvSpPr>
        <p:spPr>
          <a:xfrm>
            <a:off x="10847346" y="209901"/>
            <a:ext cx="193827" cy="189492"/>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6" name="Oval 15"/>
          <p:cNvSpPr/>
          <p:nvPr/>
        </p:nvSpPr>
        <p:spPr>
          <a:xfrm>
            <a:off x="11191687" y="120266"/>
            <a:ext cx="193827" cy="189492"/>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7" name="Oval 16"/>
          <p:cNvSpPr/>
          <p:nvPr/>
        </p:nvSpPr>
        <p:spPr>
          <a:xfrm>
            <a:off x="11536028" y="249815"/>
            <a:ext cx="222481" cy="227382"/>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8" name="Oval 17"/>
          <p:cNvSpPr/>
          <p:nvPr/>
        </p:nvSpPr>
        <p:spPr>
          <a:xfrm>
            <a:off x="11774915" y="982101"/>
            <a:ext cx="284508" cy="271365"/>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16641229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ctr" defTabSz="914400" rtl="0" eaLnBrk="1" latinLnBrk="0" hangingPunct="1">
        <a:lnSpc>
          <a:spcPct val="90000"/>
        </a:lnSpc>
        <a:spcBef>
          <a:spcPct val="0"/>
        </a:spcBef>
        <a:buNone/>
        <a:defRPr sz="4400" b="1" kern="1200">
          <a:solidFill>
            <a:schemeClr val="tx1"/>
          </a:solidFill>
          <a:latin typeface="Square721 BT" panose="020B050402020206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0000">
            <a:alpha val="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0424"/>
            <a:ext cx="10515600" cy="830264"/>
          </a:xfrm>
          <a:prstGeom prst="rect">
            <a:avLst/>
          </a:prstGeom>
        </p:spPr>
        <p:txBody>
          <a:bodyPr vert="horz" lIns="91440" tIns="45720" rIns="91440" bIns="45720" rtlCol="0" anchor="ctr">
            <a:normAutofit/>
          </a:bodyPr>
          <a:lstStyle/>
          <a:p>
            <a:r>
              <a:rPr lang="en-GB" dirty="0"/>
              <a:t>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8C8EDE-E4AB-4184-AE8B-5DAA72AFC306}" type="datetimeFigureOut">
              <a:rPr lang="en-GB" smtClean="0"/>
              <a:t>24/08/2022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FA953-F16E-4795-ABE9-607C4CA6701C}" type="slidenum">
              <a:rPr lang="en-GB" smtClean="0"/>
              <a:t>‹#›</a:t>
            </a:fld>
            <a:endParaRPr lang="en-GB"/>
          </a:p>
        </p:txBody>
      </p:sp>
      <p:sp>
        <p:nvSpPr>
          <p:cNvPr id="7" name="Rectangle 6"/>
          <p:cNvSpPr/>
          <p:nvPr userDrawn="1"/>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userDrawn="1"/>
        </p:nvSpPr>
        <p:spPr>
          <a:xfrm>
            <a:off x="11716150" y="579983"/>
            <a:ext cx="260654" cy="273069"/>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5" name="Oval 14"/>
          <p:cNvSpPr/>
          <p:nvPr userDrawn="1"/>
        </p:nvSpPr>
        <p:spPr>
          <a:xfrm>
            <a:off x="10847346" y="209901"/>
            <a:ext cx="193827" cy="189492"/>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6" name="Oval 15"/>
          <p:cNvSpPr/>
          <p:nvPr userDrawn="1"/>
        </p:nvSpPr>
        <p:spPr>
          <a:xfrm>
            <a:off x="11191687" y="120266"/>
            <a:ext cx="193827" cy="189492"/>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7" name="Oval 16"/>
          <p:cNvSpPr/>
          <p:nvPr userDrawn="1"/>
        </p:nvSpPr>
        <p:spPr>
          <a:xfrm>
            <a:off x="11536028" y="249815"/>
            <a:ext cx="222481" cy="227382"/>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8" name="Oval 17"/>
          <p:cNvSpPr/>
          <p:nvPr userDrawn="1"/>
        </p:nvSpPr>
        <p:spPr>
          <a:xfrm>
            <a:off x="11774915" y="982101"/>
            <a:ext cx="284508" cy="271365"/>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31718155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defTabSz="914400" rtl="0" eaLnBrk="1" latinLnBrk="0" hangingPunct="1">
        <a:lnSpc>
          <a:spcPct val="90000"/>
        </a:lnSpc>
        <a:spcBef>
          <a:spcPct val="0"/>
        </a:spcBef>
        <a:buNone/>
        <a:defRPr sz="4400" b="1" kern="1200">
          <a:solidFill>
            <a:schemeClr val="tx1"/>
          </a:solidFill>
          <a:latin typeface="Square721 BT" panose="020B050402020206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0.png"/><Relationship Id="rId4" Type="http://schemas.openxmlformats.org/officeDocument/2006/relationships/image" Target="../media/image11.jpe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microsoft.com/office/2007/relationships/media" Target="../media/media5.m4a"/><Relationship Id="rId7" Type="http://schemas.openxmlformats.org/officeDocument/2006/relationships/image" Target="../media/image1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jpeg"/><Relationship Id="rId11" Type="http://schemas.openxmlformats.org/officeDocument/2006/relationships/image" Target="../media/image10.png"/><Relationship Id="rId5" Type="http://schemas.openxmlformats.org/officeDocument/2006/relationships/slideLayout" Target="../slideLayouts/slideLayout4.xml"/><Relationship Id="rId10" Type="http://schemas.openxmlformats.org/officeDocument/2006/relationships/image" Target="../media/image21.png"/><Relationship Id="rId4" Type="http://schemas.openxmlformats.org/officeDocument/2006/relationships/audio" Target="../media/media5.m4a"/><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0.png"/><Relationship Id="rId3" Type="http://schemas.microsoft.com/office/2007/relationships/media" Target="../media/media7.m4a"/><Relationship Id="rId7" Type="http://schemas.openxmlformats.org/officeDocument/2006/relationships/image" Target="../media/image23.jpeg"/><Relationship Id="rId12" Type="http://schemas.openxmlformats.org/officeDocument/2006/relationships/image" Target="../media/image2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slideLayout" Target="../slideLayouts/slideLayout4.xml"/><Relationship Id="rId10" Type="http://schemas.openxmlformats.org/officeDocument/2006/relationships/image" Target="../media/image26.jpeg"/><Relationship Id="rId4" Type="http://schemas.openxmlformats.org/officeDocument/2006/relationships/audio" Target="../media/media7.m4a"/><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hyperlink" Target="https://www.youtube.com/watch?v=t-yAnhdHBYs" TargetMode="External"/><Relationship Id="rId3" Type="http://schemas.openxmlformats.org/officeDocument/2006/relationships/audio" Target="../media/media8.m4a"/><Relationship Id="rId7" Type="http://schemas.openxmlformats.org/officeDocument/2006/relationships/image" Target="../media/image29.jpeg"/><Relationship Id="rId12" Type="http://schemas.openxmlformats.org/officeDocument/2006/relationships/image" Target="../media/image34.png"/><Relationship Id="rId2" Type="http://schemas.microsoft.com/office/2007/relationships/media" Target="../media/media8.m4a"/><Relationship Id="rId1" Type="http://schemas.openxmlformats.org/officeDocument/2006/relationships/video" Target="https://www.youtube.com/embed/t-yAnhdHBYs" TargetMode="Externa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notesSlide" Target="../notesSlides/notesSlide1.xml"/><Relationship Id="rId10" Type="http://schemas.openxmlformats.org/officeDocument/2006/relationships/image" Target="../media/image32.jpeg"/><Relationship Id="rId4" Type="http://schemas.openxmlformats.org/officeDocument/2006/relationships/slideLayout" Target="../slideLayouts/slideLayout26.xml"/><Relationship Id="rId9" Type="http://schemas.openxmlformats.org/officeDocument/2006/relationships/image" Target="../media/image31.jpe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image" Target="../media/image37.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 name="Text Box 32">
            <a:extLst>
              <a:ext uri="{FF2B5EF4-FFF2-40B4-BE49-F238E27FC236}">
                <a16:creationId xmlns:a16="http://schemas.microsoft.com/office/drawing/2014/main" id="{70B9F2CA-EFC6-4DC3-94C0-6AE7A824B7F3}"/>
              </a:ext>
            </a:extLst>
          </p:cNvPr>
          <p:cNvSpPr txBox="1">
            <a:spLocks noChangeArrowheads="1"/>
          </p:cNvSpPr>
          <p:nvPr/>
        </p:nvSpPr>
        <p:spPr bwMode="auto">
          <a:xfrm>
            <a:off x="5543672" y="10091837"/>
            <a:ext cx="6885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      COLLEGE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85" name="Text Box 11">
            <a:extLst>
              <a:ext uri="{FF2B5EF4-FFF2-40B4-BE49-F238E27FC236}">
                <a16:creationId xmlns:a16="http://schemas.microsoft.com/office/drawing/2014/main" id="{B256CA13-1E52-488A-90CC-B38ACA36885C}"/>
              </a:ext>
            </a:extLst>
          </p:cNvPr>
          <p:cNvSpPr txBox="1">
            <a:spLocks noChangeArrowheads="1"/>
          </p:cNvSpPr>
          <p:nvPr/>
        </p:nvSpPr>
        <p:spPr bwMode="auto">
          <a:xfrm>
            <a:off x="2515200" y="3566812"/>
            <a:ext cx="7161600" cy="208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800" b="0" i="0" u="none" strike="noStrike" cap="none" normalizeH="0" baseline="0" dirty="0">
              <a:ln>
                <a:noFill/>
              </a:ln>
              <a:solidFill>
                <a:srgbClr val="262626"/>
              </a:solidFill>
              <a:effectLst/>
              <a:latin typeface="Calibri Light" panose="020F0302020204030204" pitchFamily="34" charset="0"/>
              <a:ea typeface="Times New Roman" panose="02020603050405020304" pitchFamily="18" charset="0"/>
              <a:cs typeface="Calibri Light" panose="020F0302020204030204" pitchFamily="34" charset="0"/>
            </a:endParaRPr>
          </a:p>
          <a:p>
            <a:pPr algn="ctr" eaLnBrk="0" fontAlgn="base" hangingPunct="0">
              <a:spcBef>
                <a:spcPct val="0"/>
              </a:spcBef>
              <a:spcAft>
                <a:spcPct val="0"/>
              </a:spcAft>
            </a:pPr>
            <a:r>
              <a:rPr lang="en-US" sz="4800" dirty="0"/>
              <a:t>TCOLC Sixth Form</a:t>
            </a:r>
            <a:r>
              <a:rPr kumimoji="0" lang="en-US" altLang="en-US" sz="4800" b="0" i="0" u="none" strike="noStrike" cap="none" normalizeH="0" baseline="0" dirty="0">
                <a:ln>
                  <a:noFill/>
                </a:ln>
                <a:solidFill>
                  <a:srgbClr val="262626"/>
                </a:solidFill>
                <a:effectLst/>
                <a:latin typeface="Calibri Light" panose="020F0302020204030204" pitchFamily="34" charset="0"/>
                <a:ea typeface="Times New Roman" panose="02020603050405020304" pitchFamily="18" charset="0"/>
                <a:cs typeface="Calibri Light" panose="020F0302020204030204" pitchFamily="34" charset="0"/>
              </a:rPr>
              <a:t>    </a:t>
            </a:r>
            <a:endParaRPr kumimoji="0" lang="en-GB" altLang="en-US" sz="4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Yr11 – 12 Taster day</a:t>
            </a:r>
            <a:endParaRPr kumimoji="0" lang="en-GB" altLang="en-US" sz="105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Subject: BTEC Art &amp; Design Extended Certificate</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3186" name="Rectangle 225">
            <a:extLst>
              <a:ext uri="{FF2B5EF4-FFF2-40B4-BE49-F238E27FC236}">
                <a16:creationId xmlns:a16="http://schemas.microsoft.com/office/drawing/2014/main" id="{0083E28C-D3B1-49C4-9BA3-A2A174C4C90B}"/>
              </a:ext>
            </a:extLst>
          </p:cNvPr>
          <p:cNvSpPr>
            <a:spLocks noChangeArrowheads="1"/>
          </p:cNvSpPr>
          <p:nvPr/>
        </p:nvSpPr>
        <p:spPr bwMode="auto">
          <a:xfrm>
            <a:off x="8984728" y="55154"/>
            <a:ext cx="2552217" cy="402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3187" name="Rectangle 227">
            <a:extLst>
              <a:ext uri="{FF2B5EF4-FFF2-40B4-BE49-F238E27FC236}">
                <a16:creationId xmlns:a16="http://schemas.microsoft.com/office/drawing/2014/main" id="{396D3113-5A70-418C-8984-1031FF9DF59C}"/>
              </a:ext>
            </a:extLst>
          </p:cNvPr>
          <p:cNvSpPr>
            <a:spLocks noChangeArrowheads="1"/>
          </p:cNvSpPr>
          <p:nvPr/>
        </p:nvSpPr>
        <p:spPr bwMode="auto">
          <a:xfrm flipV="1">
            <a:off x="8984728" y="457198"/>
            <a:ext cx="25522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3188" name="Rectangle 228">
            <a:extLst>
              <a:ext uri="{FF2B5EF4-FFF2-40B4-BE49-F238E27FC236}">
                <a16:creationId xmlns:a16="http://schemas.microsoft.com/office/drawing/2014/main" id="{47A96A79-C20B-46FD-9717-BE327D65CC34}"/>
              </a:ext>
            </a:extLst>
          </p:cNvPr>
          <p:cNvSpPr>
            <a:spLocks noChangeArrowheads="1"/>
          </p:cNvSpPr>
          <p:nvPr/>
        </p:nvSpPr>
        <p:spPr bwMode="auto">
          <a:xfrm flipV="1">
            <a:off x="8984728" y="-43161"/>
            <a:ext cx="2552217"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800" b="0" i="0" u="none" strike="noStrike" cap="none" normalizeH="0" baseline="0">
                <a:ln>
                  <a:noFill/>
                </a:ln>
                <a:solidFill>
                  <a:schemeClr val="tx1"/>
                </a:solidFill>
                <a:effectLst/>
                <a:latin typeface="Arial" panose="020B0604020202020204" pitchFamily="34" charset="0"/>
              </a:rPr>
            </a:br>
            <a:endParaRPr kumimoji="0" lang="en-GB"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3189" name="Rectangle 229">
            <a:extLst>
              <a:ext uri="{FF2B5EF4-FFF2-40B4-BE49-F238E27FC236}">
                <a16:creationId xmlns:a16="http://schemas.microsoft.com/office/drawing/2014/main" id="{6250AA65-3EF3-4D5A-B621-B39807AFD1CC}"/>
              </a:ext>
            </a:extLst>
          </p:cNvPr>
          <p:cNvSpPr>
            <a:spLocks noChangeArrowheads="1"/>
          </p:cNvSpPr>
          <p:nvPr/>
        </p:nvSpPr>
        <p:spPr bwMode="auto">
          <a:xfrm flipV="1">
            <a:off x="8984728" y="72255"/>
            <a:ext cx="2552217"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7850" algn="l"/>
              </a:tabLst>
              <a:defRPr>
                <a:solidFill>
                  <a:schemeClr val="tx1"/>
                </a:solidFill>
                <a:latin typeface="Arial" panose="020B0604020202020204" pitchFamily="34" charset="0"/>
              </a:defRPr>
            </a:lvl1pPr>
            <a:lvl2pPr eaLnBrk="0" fontAlgn="base" hangingPunct="0">
              <a:spcBef>
                <a:spcPct val="0"/>
              </a:spcBef>
              <a:spcAft>
                <a:spcPct val="0"/>
              </a:spcAft>
              <a:tabLst>
                <a:tab pos="577850" algn="l"/>
              </a:tabLst>
              <a:defRPr>
                <a:solidFill>
                  <a:schemeClr val="tx1"/>
                </a:solidFill>
                <a:latin typeface="Arial" panose="020B0604020202020204" pitchFamily="34" charset="0"/>
              </a:defRPr>
            </a:lvl2pPr>
            <a:lvl3pPr eaLnBrk="0" fontAlgn="base" hangingPunct="0">
              <a:spcBef>
                <a:spcPct val="0"/>
              </a:spcBef>
              <a:spcAft>
                <a:spcPct val="0"/>
              </a:spcAft>
              <a:tabLst>
                <a:tab pos="577850" algn="l"/>
              </a:tabLst>
              <a:defRPr>
                <a:solidFill>
                  <a:schemeClr val="tx1"/>
                </a:solidFill>
                <a:latin typeface="Arial" panose="020B0604020202020204" pitchFamily="34" charset="0"/>
              </a:defRPr>
            </a:lvl3pPr>
            <a:lvl4pPr eaLnBrk="0" fontAlgn="base" hangingPunct="0">
              <a:spcBef>
                <a:spcPct val="0"/>
              </a:spcBef>
              <a:spcAft>
                <a:spcPct val="0"/>
              </a:spcAft>
              <a:tabLst>
                <a:tab pos="577850" algn="l"/>
              </a:tabLst>
              <a:defRPr>
                <a:solidFill>
                  <a:schemeClr val="tx1"/>
                </a:solidFill>
                <a:latin typeface="Arial" panose="020B0604020202020204" pitchFamily="34" charset="0"/>
              </a:defRPr>
            </a:lvl4pPr>
            <a:lvl5pPr eaLnBrk="0" fontAlgn="base" hangingPunct="0">
              <a:spcBef>
                <a:spcPct val="0"/>
              </a:spcBef>
              <a:spcAft>
                <a:spcPct val="0"/>
              </a:spcAft>
              <a:tabLst>
                <a:tab pos="577850" algn="l"/>
              </a:tabLst>
              <a:defRPr>
                <a:solidFill>
                  <a:schemeClr val="tx1"/>
                </a:solidFill>
                <a:latin typeface="Arial" panose="020B0604020202020204" pitchFamily="34" charset="0"/>
              </a:defRPr>
            </a:lvl5pPr>
            <a:lvl6pPr eaLnBrk="0" fontAlgn="base" hangingPunct="0">
              <a:spcBef>
                <a:spcPct val="0"/>
              </a:spcBef>
              <a:spcAft>
                <a:spcPct val="0"/>
              </a:spcAft>
              <a:tabLst>
                <a:tab pos="577850" algn="l"/>
              </a:tabLst>
              <a:defRPr>
                <a:solidFill>
                  <a:schemeClr val="tx1"/>
                </a:solidFill>
                <a:latin typeface="Arial" panose="020B0604020202020204" pitchFamily="34" charset="0"/>
              </a:defRPr>
            </a:lvl6pPr>
            <a:lvl7pPr eaLnBrk="0" fontAlgn="base" hangingPunct="0">
              <a:spcBef>
                <a:spcPct val="0"/>
              </a:spcBef>
              <a:spcAft>
                <a:spcPct val="0"/>
              </a:spcAft>
              <a:tabLst>
                <a:tab pos="577850" algn="l"/>
              </a:tabLst>
              <a:defRPr>
                <a:solidFill>
                  <a:schemeClr val="tx1"/>
                </a:solidFill>
                <a:latin typeface="Arial" panose="020B0604020202020204" pitchFamily="34" charset="0"/>
              </a:defRPr>
            </a:lvl7pPr>
            <a:lvl8pPr eaLnBrk="0" fontAlgn="base" hangingPunct="0">
              <a:spcBef>
                <a:spcPct val="0"/>
              </a:spcBef>
              <a:spcAft>
                <a:spcPct val="0"/>
              </a:spcAft>
              <a:tabLst>
                <a:tab pos="577850" algn="l"/>
              </a:tabLst>
              <a:defRPr>
                <a:solidFill>
                  <a:schemeClr val="tx1"/>
                </a:solidFill>
                <a:latin typeface="Arial" panose="020B0604020202020204" pitchFamily="34" charset="0"/>
              </a:defRPr>
            </a:lvl8pPr>
            <a:lvl9pPr eaLnBrk="0" fontAlgn="base" hangingPunct="0">
              <a:spcBef>
                <a:spcPct val="0"/>
              </a:spcBef>
              <a:spcAft>
                <a:spcPct val="0"/>
              </a:spcAft>
              <a:tabLst>
                <a:tab pos="5778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7850" algn="l"/>
              </a:tabLst>
            </a:pPr>
            <a:endParaRPr kumimoji="0" lang="en-GB"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77850" algn="l"/>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77850" algn="l"/>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3190" name="Rectangle 230">
            <a:extLst>
              <a:ext uri="{FF2B5EF4-FFF2-40B4-BE49-F238E27FC236}">
                <a16:creationId xmlns:a16="http://schemas.microsoft.com/office/drawing/2014/main" id="{343EB377-3CB9-485B-8CB2-5E3A5DBE7A03}"/>
              </a:ext>
            </a:extLst>
          </p:cNvPr>
          <p:cNvSpPr>
            <a:spLocks noChangeArrowheads="1"/>
          </p:cNvSpPr>
          <p:nvPr/>
        </p:nvSpPr>
        <p:spPr bwMode="auto">
          <a:xfrm flipV="1">
            <a:off x="8984728" y="457198"/>
            <a:ext cx="25522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4" name="Recorded Sound">
            <a:hlinkClick r:id="" action="ppaction://media"/>
            <a:extLst>
              <a:ext uri="{FF2B5EF4-FFF2-40B4-BE49-F238E27FC236}">
                <a16:creationId xmlns:a16="http://schemas.microsoft.com/office/drawing/2014/main" id="{AD73C987-9B2C-4B64-9CBA-96DEEECC53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1455" y="1897263"/>
            <a:ext cx="916958" cy="916958"/>
          </a:xfrm>
          <a:prstGeom prst="rect">
            <a:avLst/>
          </a:prstGeom>
          <a:ln>
            <a:solidFill>
              <a:schemeClr val="tx1"/>
            </a:solidFill>
          </a:ln>
        </p:spPr>
      </p:pic>
    </p:spTree>
    <p:extLst>
      <p:ext uri="{BB962C8B-B14F-4D97-AF65-F5344CB8AC3E}">
        <p14:creationId xmlns:p14="http://schemas.microsoft.com/office/powerpoint/2010/main" val="141709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244A78-903F-4ABE-B4A1-BD1922F1B42A}"/>
              </a:ext>
            </a:extLst>
          </p:cNvPr>
          <p:cNvSpPr/>
          <p:nvPr/>
        </p:nvSpPr>
        <p:spPr>
          <a:xfrm>
            <a:off x="6096000" y="2192352"/>
            <a:ext cx="5390965" cy="4084161"/>
          </a:xfrm>
          <a:prstGeom prst="round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61E2550-CAEA-4D04-BFC7-5ABE9FECC425}"/>
              </a:ext>
            </a:extLst>
          </p:cNvPr>
          <p:cNvSpPr>
            <a:spLocks noGrp="1"/>
          </p:cNvSpPr>
          <p:nvPr>
            <p:ph type="title"/>
          </p:nvPr>
        </p:nvSpPr>
        <p:spPr>
          <a:xfrm>
            <a:off x="3832218" y="132627"/>
            <a:ext cx="3275861" cy="830264"/>
          </a:xfrm>
        </p:spPr>
        <p:txBody>
          <a:bodyPr/>
          <a:lstStyle/>
          <a:p>
            <a:r>
              <a:rPr lang="en-GB" dirty="0"/>
              <a:t>Do Now…</a:t>
            </a:r>
          </a:p>
        </p:txBody>
      </p:sp>
      <p:sp>
        <p:nvSpPr>
          <p:cNvPr id="3" name="Content Placeholder 2">
            <a:extLst>
              <a:ext uri="{FF2B5EF4-FFF2-40B4-BE49-F238E27FC236}">
                <a16:creationId xmlns:a16="http://schemas.microsoft.com/office/drawing/2014/main" id="{6505959C-C02F-496F-9AF2-A99AF6AE91AB}"/>
              </a:ext>
            </a:extLst>
          </p:cNvPr>
          <p:cNvSpPr>
            <a:spLocks noGrp="1"/>
          </p:cNvSpPr>
          <p:nvPr>
            <p:ph idx="1"/>
          </p:nvPr>
        </p:nvSpPr>
        <p:spPr>
          <a:xfrm>
            <a:off x="1127693" y="906184"/>
            <a:ext cx="10515600" cy="4351338"/>
          </a:xfrm>
        </p:spPr>
        <p:txBody>
          <a:bodyPr/>
          <a:lstStyle/>
          <a:p>
            <a:pPr marL="0" indent="0">
              <a:buNone/>
            </a:pPr>
            <a:r>
              <a:rPr lang="en-GB" dirty="0"/>
              <a:t>List all the skills and personal qualities you think you will need to complete the BTEC Art and Design Extended Certificate.</a:t>
            </a:r>
          </a:p>
        </p:txBody>
      </p:sp>
      <p:sp>
        <p:nvSpPr>
          <p:cNvPr id="4" name="TextBox 3">
            <a:extLst>
              <a:ext uri="{FF2B5EF4-FFF2-40B4-BE49-F238E27FC236}">
                <a16:creationId xmlns:a16="http://schemas.microsoft.com/office/drawing/2014/main" id="{C43C7501-E7C3-4A27-B613-80F8944CF72C}"/>
              </a:ext>
            </a:extLst>
          </p:cNvPr>
          <p:cNvSpPr txBox="1"/>
          <p:nvPr/>
        </p:nvSpPr>
        <p:spPr>
          <a:xfrm>
            <a:off x="1127693" y="1809850"/>
            <a:ext cx="3919812" cy="4617006"/>
          </a:xfrm>
          <a:prstGeom prst="roundRect">
            <a:avLst>
              <a:gd name="adj" fmla="val 11231"/>
            </a:avLst>
          </a:prstGeom>
          <a:solidFill>
            <a:schemeClr val="accent4">
              <a:lumMod val="20000"/>
              <a:lumOff val="80000"/>
            </a:schemeClr>
          </a:solidFill>
          <a:ln w="9525">
            <a:solidFill>
              <a:schemeClr val="tx1"/>
            </a:solidFill>
          </a:ln>
        </p:spPr>
        <p:txBody>
          <a:bodyPr wrap="square" rtlCol="0">
            <a:spAutoFit/>
          </a:bodyPr>
          <a:lstStyle/>
          <a:p>
            <a:r>
              <a:rPr lang="en-GB" b="1" dirty="0"/>
              <a:t>You may have listed things such as</a:t>
            </a:r>
            <a:r>
              <a:rPr lang="en-GB" dirty="0"/>
              <a:t>:</a:t>
            </a:r>
          </a:p>
          <a:p>
            <a:endParaRPr lang="en-GB" dirty="0"/>
          </a:p>
          <a:p>
            <a:r>
              <a:rPr lang="en-GB" dirty="0"/>
              <a:t>Good time management</a:t>
            </a:r>
          </a:p>
          <a:p>
            <a:r>
              <a:rPr lang="en-GB" dirty="0"/>
              <a:t>Planning and organising</a:t>
            </a:r>
          </a:p>
          <a:p>
            <a:r>
              <a:rPr lang="en-GB" dirty="0"/>
              <a:t>Independent thinking</a:t>
            </a:r>
          </a:p>
          <a:p>
            <a:r>
              <a:rPr lang="en-GB" dirty="0"/>
              <a:t>Team work</a:t>
            </a:r>
          </a:p>
          <a:p>
            <a:r>
              <a:rPr lang="en-GB" dirty="0"/>
              <a:t>Creativity</a:t>
            </a:r>
          </a:p>
          <a:p>
            <a:r>
              <a:rPr lang="en-GB" dirty="0"/>
              <a:t>Positive thinking</a:t>
            </a:r>
          </a:p>
          <a:p>
            <a:r>
              <a:rPr lang="en-GB" dirty="0"/>
              <a:t>Problem solving</a:t>
            </a:r>
          </a:p>
          <a:p>
            <a:r>
              <a:rPr lang="en-GB" dirty="0"/>
              <a:t>Good verbal communication skills</a:t>
            </a:r>
          </a:p>
          <a:p>
            <a:r>
              <a:rPr lang="en-GB" dirty="0"/>
              <a:t>Good written literacy skills</a:t>
            </a:r>
          </a:p>
          <a:p>
            <a:r>
              <a:rPr lang="en-GB" dirty="0"/>
              <a:t>Pride in your own work</a:t>
            </a:r>
          </a:p>
          <a:p>
            <a:r>
              <a:rPr lang="en-GB" dirty="0"/>
              <a:t>Resilience</a:t>
            </a:r>
          </a:p>
          <a:p>
            <a:endParaRPr lang="en-GB" dirty="0"/>
          </a:p>
          <a:p>
            <a:r>
              <a:rPr lang="en-GB" dirty="0"/>
              <a:t>There are many many more……</a:t>
            </a:r>
          </a:p>
        </p:txBody>
      </p:sp>
      <p:pic>
        <p:nvPicPr>
          <p:cNvPr id="1026" name="Picture 2" descr="Brick Lane Alarm Clock | Grey | 37 x 37 cm | Harvey Norman Ireland">
            <a:extLst>
              <a:ext uri="{FF2B5EF4-FFF2-40B4-BE49-F238E27FC236}">
                <a16:creationId xmlns:a16="http://schemas.microsoft.com/office/drawing/2014/main" id="{0A3BB829-1A0A-48A6-B912-64EBD3FEC32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811" r="20264"/>
          <a:stretch/>
        </p:blipFill>
        <p:spPr bwMode="auto">
          <a:xfrm>
            <a:off x="6808435" y="2338113"/>
            <a:ext cx="1322773" cy="15491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Introduce Computational Thinking to Kids | Juni Learning">
            <a:extLst>
              <a:ext uri="{FF2B5EF4-FFF2-40B4-BE49-F238E27FC236}">
                <a16:creationId xmlns:a16="http://schemas.microsoft.com/office/drawing/2014/main" id="{D5A02D0E-70C5-4E80-A791-ADF9BC2E73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3771" y="4055517"/>
            <a:ext cx="2324804" cy="15491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y You Should Get a Master&amp;#39;s in Literacy - Graduate Programs for Educators">
            <a:extLst>
              <a:ext uri="{FF2B5EF4-FFF2-40B4-BE49-F238E27FC236}">
                <a16:creationId xmlns:a16="http://schemas.microsoft.com/office/drawing/2014/main" id="{ADE46835-B8A5-44F4-88C9-3A7A16C0D9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6390" y="4118353"/>
            <a:ext cx="1605009" cy="9549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1 Brilliant Problem-Solving Techniques Nobody Taught You – Chanty">
            <a:extLst>
              <a:ext uri="{FF2B5EF4-FFF2-40B4-BE49-F238E27FC236}">
                <a16:creationId xmlns:a16="http://schemas.microsoft.com/office/drawing/2014/main" id="{22A60F4A-CBE3-4EA6-9BF6-0595FCA771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9372" y="2603535"/>
            <a:ext cx="1833601" cy="9431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3 Great Examples of Problem-Solving and Reasoning Questions (and One Bad  One) | 3P Learning">
            <a:extLst>
              <a:ext uri="{FF2B5EF4-FFF2-40B4-BE49-F238E27FC236}">
                <a16:creationId xmlns:a16="http://schemas.microsoft.com/office/drawing/2014/main" id="{07DA0745-691C-4596-8FDF-0F13CFA1175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08079" y="5149357"/>
            <a:ext cx="1237303" cy="9641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E54FC80-37D1-4F45-A128-CA656760D9F1}"/>
              </a:ext>
            </a:extLst>
          </p:cNvPr>
          <p:cNvSpPr txBox="1"/>
          <p:nvPr/>
        </p:nvSpPr>
        <p:spPr>
          <a:xfrm>
            <a:off x="85816" y="6489580"/>
            <a:ext cx="11514338" cy="400110"/>
          </a:xfrm>
          <a:prstGeom prst="rect">
            <a:avLst/>
          </a:prstGeom>
          <a:noFill/>
        </p:spPr>
        <p:txBody>
          <a:bodyPr wrap="square" rtlCol="0">
            <a:spAutoFit/>
          </a:bodyPr>
          <a:lstStyle/>
          <a:p>
            <a:r>
              <a:rPr lang="en-GB" sz="2000" b="1" dirty="0"/>
              <a:t>The Big Question: </a:t>
            </a:r>
            <a:r>
              <a:rPr lang="en-GB" sz="2000" dirty="0"/>
              <a:t>How can I succeed in my studies for BTEC Art and Design Extended Certificate?</a:t>
            </a:r>
          </a:p>
        </p:txBody>
      </p:sp>
      <p:cxnSp>
        <p:nvCxnSpPr>
          <p:cNvPr id="13" name="Straight Connector 12">
            <a:extLst>
              <a:ext uri="{FF2B5EF4-FFF2-40B4-BE49-F238E27FC236}">
                <a16:creationId xmlns:a16="http://schemas.microsoft.com/office/drawing/2014/main" id="{45980332-9F2D-441D-82F6-EA8D6C914C0A}"/>
              </a:ext>
            </a:extLst>
          </p:cNvPr>
          <p:cNvCxnSpPr/>
          <p:nvPr/>
        </p:nvCxnSpPr>
        <p:spPr>
          <a:xfrm>
            <a:off x="85816" y="6489580"/>
            <a:ext cx="11514338"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14" name="Picture 13">
            <a:extLst>
              <a:ext uri="{FF2B5EF4-FFF2-40B4-BE49-F238E27FC236}">
                <a16:creationId xmlns:a16="http://schemas.microsoft.com/office/drawing/2014/main" id="{3984F3C0-B31B-4610-9A63-FA4930CA616D}"/>
              </a:ext>
            </a:extLst>
          </p:cNvPr>
          <p:cNvPicPr>
            <a:picLocks noChangeAspect="1"/>
          </p:cNvPicPr>
          <p:nvPr/>
        </p:nvPicPr>
        <p:blipFill>
          <a:blip r:embed="rId9"/>
          <a:stretch>
            <a:fillRect/>
          </a:stretch>
        </p:blipFill>
        <p:spPr>
          <a:xfrm>
            <a:off x="10503106" y="587029"/>
            <a:ext cx="1150937" cy="631659"/>
          </a:xfrm>
          <a:prstGeom prst="rect">
            <a:avLst/>
          </a:prstGeom>
        </p:spPr>
      </p:pic>
      <p:pic>
        <p:nvPicPr>
          <p:cNvPr id="8" name="Recorded Sound">
            <a:hlinkClick r:id="" action="ppaction://media"/>
            <a:extLst>
              <a:ext uri="{FF2B5EF4-FFF2-40B4-BE49-F238E27FC236}">
                <a16:creationId xmlns:a16="http://schemas.microsoft.com/office/drawing/2014/main" id="{EA321EA2-9296-4DF4-9467-62011D8A87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94275" y="132627"/>
            <a:ext cx="959326" cy="959326"/>
          </a:xfrm>
          <a:prstGeom prst="rect">
            <a:avLst/>
          </a:prstGeom>
        </p:spPr>
      </p:pic>
    </p:spTree>
    <p:extLst>
      <p:ext uri="{BB962C8B-B14F-4D97-AF65-F5344CB8AC3E}">
        <p14:creationId xmlns:p14="http://schemas.microsoft.com/office/powerpoint/2010/main" val="394341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4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BD412D-3522-4977-A7D9-CA29EBBFEAAA}"/>
              </a:ext>
            </a:extLst>
          </p:cNvPr>
          <p:cNvSpPr/>
          <p:nvPr/>
        </p:nvSpPr>
        <p:spPr>
          <a:xfrm>
            <a:off x="1310937" y="545779"/>
            <a:ext cx="11653421" cy="584775"/>
          </a:xfrm>
          <a:prstGeom prst="rect">
            <a:avLst/>
          </a:prstGeom>
        </p:spPr>
        <p:txBody>
          <a:bodyPr wrap="square">
            <a:spAutoFit/>
          </a:bodyPr>
          <a:lstStyle/>
          <a:p>
            <a:r>
              <a:rPr lang="en-GB" sz="3200" b="1" dirty="0"/>
              <a:t>BTEC Level 3 National Extended Certificate in Art and Design</a:t>
            </a:r>
          </a:p>
        </p:txBody>
      </p:sp>
      <p:sp>
        <p:nvSpPr>
          <p:cNvPr id="8" name="Rectangle 7">
            <a:extLst>
              <a:ext uri="{FF2B5EF4-FFF2-40B4-BE49-F238E27FC236}">
                <a16:creationId xmlns:a16="http://schemas.microsoft.com/office/drawing/2014/main" id="{D8DC80BF-5006-4D1E-B32F-E8652CCBF3E7}"/>
              </a:ext>
            </a:extLst>
          </p:cNvPr>
          <p:cNvSpPr/>
          <p:nvPr/>
        </p:nvSpPr>
        <p:spPr>
          <a:xfrm>
            <a:off x="272249" y="1253906"/>
            <a:ext cx="11514338" cy="1200329"/>
          </a:xfrm>
          <a:prstGeom prst="rect">
            <a:avLst/>
          </a:prstGeom>
        </p:spPr>
        <p:txBody>
          <a:bodyPr wrap="square">
            <a:spAutoFit/>
          </a:bodyPr>
          <a:lstStyle/>
          <a:p>
            <a:r>
              <a:rPr lang="en-GB" b="1" dirty="0"/>
              <a:t>Who is this qualification for?</a:t>
            </a:r>
          </a:p>
          <a:p>
            <a:r>
              <a:rPr lang="en-GB" dirty="0"/>
              <a:t>The Pearson BTEC Level 3 National Extended Certificate in Art and Design is an Applied General qualification. It is equivalent in size to one A Level and has been designed to occupy one third of the curriculum in a broader programme of study, which could include other vocational or academic qualifications.</a:t>
            </a:r>
          </a:p>
        </p:txBody>
      </p:sp>
      <p:sp>
        <p:nvSpPr>
          <p:cNvPr id="9" name="Rectangle 8">
            <a:extLst>
              <a:ext uri="{FF2B5EF4-FFF2-40B4-BE49-F238E27FC236}">
                <a16:creationId xmlns:a16="http://schemas.microsoft.com/office/drawing/2014/main" id="{8AC0B130-D78E-4661-80A2-9F25ACDD6EDD}"/>
              </a:ext>
            </a:extLst>
          </p:cNvPr>
          <p:cNvSpPr/>
          <p:nvPr/>
        </p:nvSpPr>
        <p:spPr>
          <a:xfrm>
            <a:off x="198269" y="2834105"/>
            <a:ext cx="11588318" cy="2308324"/>
          </a:xfrm>
          <a:prstGeom prst="rect">
            <a:avLst/>
          </a:prstGeom>
        </p:spPr>
        <p:txBody>
          <a:bodyPr wrap="square">
            <a:spAutoFit/>
          </a:bodyPr>
          <a:lstStyle/>
          <a:p>
            <a:r>
              <a:rPr lang="en-GB" b="1" dirty="0"/>
              <a:t>What does this qualification cover?</a:t>
            </a:r>
          </a:p>
          <a:p>
            <a:r>
              <a:rPr lang="en-GB" dirty="0"/>
              <a:t>The content of the qualification relates directly to the skills and understanding needed for further study in art and design and has been developed in consultation with Higher Education. The Pearson BTEC Level 3 National Extended Certificate in Art and Design is delivered through practical projects in art and design. There are three mandatory units which explore processes, methods of visually recording, creative intention and learners’ understanding and analysis of the work of artists and designers.</a:t>
            </a:r>
          </a:p>
          <a:p>
            <a:r>
              <a:rPr lang="en-GB" dirty="0"/>
              <a:t>Learners develop skills and knowledge through an optional unit in a specific of 3D craft materials. The qualification is designed to enable learners to develop their knowledge and skills in the sector and increase their levels of independence.</a:t>
            </a:r>
          </a:p>
        </p:txBody>
      </p:sp>
      <p:sp>
        <p:nvSpPr>
          <p:cNvPr id="10" name="TextBox 9">
            <a:extLst>
              <a:ext uri="{FF2B5EF4-FFF2-40B4-BE49-F238E27FC236}">
                <a16:creationId xmlns:a16="http://schemas.microsoft.com/office/drawing/2014/main" id="{A07B2904-CF0B-45BE-B1A2-0C2A2B816C73}"/>
              </a:ext>
            </a:extLst>
          </p:cNvPr>
          <p:cNvSpPr txBox="1"/>
          <p:nvPr/>
        </p:nvSpPr>
        <p:spPr>
          <a:xfrm>
            <a:off x="272249" y="6338656"/>
            <a:ext cx="11514338" cy="400110"/>
          </a:xfrm>
          <a:prstGeom prst="rect">
            <a:avLst/>
          </a:prstGeom>
          <a:noFill/>
        </p:spPr>
        <p:txBody>
          <a:bodyPr wrap="square" rtlCol="0">
            <a:spAutoFit/>
          </a:bodyPr>
          <a:lstStyle/>
          <a:p>
            <a:r>
              <a:rPr lang="en-GB" sz="2000" b="1" dirty="0"/>
              <a:t>The Big Question: </a:t>
            </a:r>
            <a:r>
              <a:rPr lang="en-GB" sz="2000" dirty="0"/>
              <a:t>How can I succeed in my studies for BTEC Art and Design Extended Certificate?</a:t>
            </a:r>
          </a:p>
        </p:txBody>
      </p:sp>
      <p:cxnSp>
        <p:nvCxnSpPr>
          <p:cNvPr id="12" name="Straight Connector 11">
            <a:extLst>
              <a:ext uri="{FF2B5EF4-FFF2-40B4-BE49-F238E27FC236}">
                <a16:creationId xmlns:a16="http://schemas.microsoft.com/office/drawing/2014/main" id="{4CD39AD6-8222-4432-AC71-37A6CDC99BC5}"/>
              </a:ext>
            </a:extLst>
          </p:cNvPr>
          <p:cNvCxnSpPr/>
          <p:nvPr/>
        </p:nvCxnSpPr>
        <p:spPr>
          <a:xfrm>
            <a:off x="272249" y="6338656"/>
            <a:ext cx="11514338"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4" name="Recorded Sound">
            <a:hlinkClick r:id="" action="ppaction://media"/>
            <a:extLst>
              <a:ext uri="{FF2B5EF4-FFF2-40B4-BE49-F238E27FC236}">
                <a16:creationId xmlns:a16="http://schemas.microsoft.com/office/drawing/2014/main" id="{D96BD232-1323-47C6-A376-EAEEA1139C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0514" y="119234"/>
            <a:ext cx="1034863" cy="1034863"/>
          </a:xfrm>
          <a:prstGeom prst="rect">
            <a:avLst/>
          </a:prstGeom>
        </p:spPr>
      </p:pic>
    </p:spTree>
    <p:extLst>
      <p:ext uri="{BB962C8B-B14F-4D97-AF65-F5344CB8AC3E}">
        <p14:creationId xmlns:p14="http://schemas.microsoft.com/office/powerpoint/2010/main" val="130323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A7D03-7CD2-4704-8D3B-71D252428EC4}"/>
              </a:ext>
            </a:extLst>
          </p:cNvPr>
          <p:cNvSpPr>
            <a:spLocks noGrp="1"/>
          </p:cNvSpPr>
          <p:nvPr>
            <p:ph type="title"/>
          </p:nvPr>
        </p:nvSpPr>
        <p:spPr>
          <a:xfrm>
            <a:off x="509726" y="185722"/>
            <a:ext cx="10515600" cy="830263"/>
          </a:xfrm>
        </p:spPr>
        <p:txBody>
          <a:bodyPr/>
          <a:lstStyle/>
          <a:p>
            <a:r>
              <a:rPr lang="en-GB" dirty="0"/>
              <a:t>Externally Assessed Units</a:t>
            </a:r>
          </a:p>
        </p:txBody>
      </p:sp>
      <p:sp>
        <p:nvSpPr>
          <p:cNvPr id="3" name="Content Placeholder 2">
            <a:extLst>
              <a:ext uri="{FF2B5EF4-FFF2-40B4-BE49-F238E27FC236}">
                <a16:creationId xmlns:a16="http://schemas.microsoft.com/office/drawing/2014/main" id="{391BE85A-B64B-472D-B77F-6908CBE998BD}"/>
              </a:ext>
            </a:extLst>
          </p:cNvPr>
          <p:cNvSpPr>
            <a:spLocks noGrp="1"/>
          </p:cNvSpPr>
          <p:nvPr>
            <p:ph sz="half" idx="1"/>
          </p:nvPr>
        </p:nvSpPr>
        <p:spPr>
          <a:xfrm>
            <a:off x="375987" y="1013758"/>
            <a:ext cx="5412253" cy="4351338"/>
          </a:xfrm>
        </p:spPr>
        <p:txBody>
          <a:bodyPr/>
          <a:lstStyle/>
          <a:p>
            <a:pPr marL="0" indent="0">
              <a:buNone/>
            </a:pPr>
            <a:r>
              <a:rPr lang="en-GB" sz="2400" dirty="0"/>
              <a:t>Unit 1: 120 GLH</a:t>
            </a:r>
          </a:p>
          <a:p>
            <a:pPr marL="0" indent="0">
              <a:buNone/>
            </a:pPr>
            <a:r>
              <a:rPr lang="en-GB" sz="2400" dirty="0"/>
              <a:t>Visual Recording and Communication</a:t>
            </a:r>
          </a:p>
          <a:p>
            <a:pPr marL="0" indent="0">
              <a:buNone/>
            </a:pPr>
            <a:r>
              <a:rPr lang="en-GB" sz="1600" dirty="0"/>
              <a:t>In this unit, you will develop your visual recording and communication skills through exploration and experimentation with materials and methods, gaining confidence in your ability to create work and express and communicate ideas. You will extend your skills through exploring the work of others, ongoing personal reflection and the refinement.</a:t>
            </a:r>
            <a:r>
              <a:rPr lang="en-GB" sz="1400" dirty="0"/>
              <a:t> </a:t>
            </a:r>
          </a:p>
          <a:p>
            <a:pPr marL="0" indent="0">
              <a:buNone/>
            </a:pPr>
            <a:r>
              <a:rPr lang="en-GB" sz="1400" dirty="0"/>
              <a:t>• </a:t>
            </a:r>
            <a:r>
              <a:rPr lang="en-GB" sz="1600" dirty="0"/>
              <a:t>A task set and marked by Pearson and taken under supervised conditions.</a:t>
            </a:r>
          </a:p>
          <a:p>
            <a:pPr marL="0" indent="0">
              <a:buNone/>
            </a:pPr>
            <a:r>
              <a:rPr lang="en-GB" sz="1600" dirty="0"/>
              <a:t>• Learners will be given a theme and a task in order to prepare a response before a supervised assessment period</a:t>
            </a:r>
          </a:p>
          <a:p>
            <a:pPr marL="0" indent="0" algn="just">
              <a:buNone/>
            </a:pPr>
            <a:endParaRPr lang="en-GB" sz="1600" dirty="0"/>
          </a:p>
          <a:p>
            <a:pPr marL="0" indent="0">
              <a:buNone/>
            </a:pPr>
            <a:endParaRPr lang="en-GB" dirty="0"/>
          </a:p>
        </p:txBody>
      </p:sp>
      <p:sp>
        <p:nvSpPr>
          <p:cNvPr id="4" name="Content Placeholder 3">
            <a:extLst>
              <a:ext uri="{FF2B5EF4-FFF2-40B4-BE49-F238E27FC236}">
                <a16:creationId xmlns:a16="http://schemas.microsoft.com/office/drawing/2014/main" id="{EFA11D70-8ADE-43C3-B314-9A0876931668}"/>
              </a:ext>
            </a:extLst>
          </p:cNvPr>
          <p:cNvSpPr>
            <a:spLocks noGrp="1"/>
          </p:cNvSpPr>
          <p:nvPr>
            <p:ph sz="half" idx="2"/>
          </p:nvPr>
        </p:nvSpPr>
        <p:spPr>
          <a:xfrm>
            <a:off x="6096000" y="1013758"/>
            <a:ext cx="5181600" cy="4351338"/>
          </a:xfrm>
        </p:spPr>
        <p:txBody>
          <a:bodyPr/>
          <a:lstStyle/>
          <a:p>
            <a:pPr marL="0" indent="0">
              <a:buNone/>
            </a:pPr>
            <a:r>
              <a:rPr lang="en-GB" sz="2400" dirty="0"/>
              <a:t>Unit 2: 120 GLH</a:t>
            </a:r>
          </a:p>
          <a:p>
            <a:pPr marL="0" indent="0">
              <a:buNone/>
            </a:pPr>
            <a:r>
              <a:rPr lang="en-GB" sz="2400" dirty="0"/>
              <a:t>Critical and Contextual Studies in Art and Design</a:t>
            </a:r>
          </a:p>
          <a:p>
            <a:pPr marL="0" indent="0">
              <a:buNone/>
            </a:pPr>
            <a:r>
              <a:rPr lang="en-GB" sz="1400" dirty="0"/>
              <a:t>A task set and marked by Pearson and taken under supervised conditions.</a:t>
            </a:r>
          </a:p>
          <a:p>
            <a:pPr marL="0" indent="0">
              <a:buNone/>
            </a:pPr>
            <a:r>
              <a:rPr lang="en-GB" sz="1400" dirty="0"/>
              <a:t>• Learners are provided with a brief (Part A) four weeks before a supervised assessment period in order to carry out research.</a:t>
            </a:r>
          </a:p>
          <a:p>
            <a:pPr marL="0" indent="0">
              <a:buNone/>
            </a:pPr>
            <a:r>
              <a:rPr lang="en-GB" sz="1400" dirty="0"/>
              <a:t>• Learners will be provided with monitored research sessions of three hours scheduled by the centre to produce materials that can be used in the Part B supervised assessment.</a:t>
            </a:r>
          </a:p>
          <a:p>
            <a:pPr marL="0" indent="0">
              <a:buNone/>
            </a:pPr>
            <a:r>
              <a:rPr lang="en-GB" sz="1400" dirty="0"/>
              <a:t>• The supervised assessment period (Part B) is undertaken in a single session of three and a half hours</a:t>
            </a:r>
          </a:p>
        </p:txBody>
      </p:sp>
      <p:pic>
        <p:nvPicPr>
          <p:cNvPr id="2050" name="Picture 2" descr="Gallery 2 | The Sketchbook | Foundation Diploma in Art and Design">
            <a:extLst>
              <a:ext uri="{FF2B5EF4-FFF2-40B4-BE49-F238E27FC236}">
                <a16:creationId xmlns:a16="http://schemas.microsoft.com/office/drawing/2014/main" id="{A97C2A73-2EDA-46B2-A68B-2A52318793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084" y="4671373"/>
            <a:ext cx="2065537" cy="1549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t Sketchbook Ideas: Creative Examples to Inspire High School Students">
            <a:extLst>
              <a:ext uri="{FF2B5EF4-FFF2-40B4-BE49-F238E27FC236}">
                <a16:creationId xmlns:a16="http://schemas.microsoft.com/office/drawing/2014/main" id="{D856FAFF-D41D-47F4-A12C-2DBFF2FA3A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8295" y="4568775"/>
            <a:ext cx="2241901" cy="15491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ips For Essay Writing And Script Writing">
            <a:extLst>
              <a:ext uri="{FF2B5EF4-FFF2-40B4-BE49-F238E27FC236}">
                <a16:creationId xmlns:a16="http://schemas.microsoft.com/office/drawing/2014/main" id="{93CFBBA2-01D5-4A6E-9634-AECFB1C127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82609" y="4440638"/>
            <a:ext cx="2171931" cy="13037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hy do books have prices printed on them? - Marketplace">
            <a:extLst>
              <a:ext uri="{FF2B5EF4-FFF2-40B4-BE49-F238E27FC236}">
                <a16:creationId xmlns:a16="http://schemas.microsoft.com/office/drawing/2014/main" id="{7C976978-4EAA-45B6-B36F-BB960C3D93F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1678" y="4768262"/>
            <a:ext cx="2410111" cy="13553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FBB0A9D-EBD7-437D-B8C3-5B34C704726E}"/>
              </a:ext>
            </a:extLst>
          </p:cNvPr>
          <p:cNvSpPr txBox="1"/>
          <p:nvPr/>
        </p:nvSpPr>
        <p:spPr>
          <a:xfrm>
            <a:off x="272249" y="6338656"/>
            <a:ext cx="11514338" cy="400110"/>
          </a:xfrm>
          <a:prstGeom prst="rect">
            <a:avLst/>
          </a:prstGeom>
          <a:noFill/>
        </p:spPr>
        <p:txBody>
          <a:bodyPr wrap="square" rtlCol="0">
            <a:spAutoFit/>
          </a:bodyPr>
          <a:lstStyle/>
          <a:p>
            <a:r>
              <a:rPr lang="en-GB" sz="2000" b="1" dirty="0"/>
              <a:t>The Big Question: </a:t>
            </a:r>
            <a:r>
              <a:rPr lang="en-GB" sz="2000" dirty="0"/>
              <a:t>How can I succeed in my studies for BTEC Art and Design Extended Certificate?</a:t>
            </a:r>
          </a:p>
        </p:txBody>
      </p:sp>
      <p:cxnSp>
        <p:nvCxnSpPr>
          <p:cNvPr id="11" name="Straight Connector 10">
            <a:extLst>
              <a:ext uri="{FF2B5EF4-FFF2-40B4-BE49-F238E27FC236}">
                <a16:creationId xmlns:a16="http://schemas.microsoft.com/office/drawing/2014/main" id="{3ADE5F23-3273-4BE3-9F31-A0CEFCC2B910}"/>
              </a:ext>
            </a:extLst>
          </p:cNvPr>
          <p:cNvCxnSpPr/>
          <p:nvPr/>
        </p:nvCxnSpPr>
        <p:spPr>
          <a:xfrm>
            <a:off x="272249" y="6338656"/>
            <a:ext cx="11514338"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12" name="Picture 11">
            <a:extLst>
              <a:ext uri="{FF2B5EF4-FFF2-40B4-BE49-F238E27FC236}">
                <a16:creationId xmlns:a16="http://schemas.microsoft.com/office/drawing/2014/main" id="{DCA99C5B-B931-4C00-A2F7-A312E6624566}"/>
              </a:ext>
            </a:extLst>
          </p:cNvPr>
          <p:cNvPicPr>
            <a:picLocks noChangeAspect="1"/>
          </p:cNvPicPr>
          <p:nvPr/>
        </p:nvPicPr>
        <p:blipFill>
          <a:blip r:embed="rId10"/>
          <a:stretch>
            <a:fillRect/>
          </a:stretch>
        </p:blipFill>
        <p:spPr>
          <a:xfrm>
            <a:off x="10950700" y="613649"/>
            <a:ext cx="687926" cy="655025"/>
          </a:xfrm>
          <a:prstGeom prst="rect">
            <a:avLst/>
          </a:prstGeom>
        </p:spPr>
      </p:pic>
      <p:pic>
        <p:nvPicPr>
          <p:cNvPr id="5" name="Recorded Sound">
            <a:hlinkClick r:id="" action="ppaction://media"/>
            <a:extLst>
              <a:ext uri="{FF2B5EF4-FFF2-40B4-BE49-F238E27FC236}">
                <a16:creationId xmlns:a16="http://schemas.microsoft.com/office/drawing/2014/main" id="{00F854CF-7934-4376-B6F4-40968D3F051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58938" y="983396"/>
            <a:ext cx="570555" cy="570555"/>
          </a:xfrm>
          <a:prstGeom prst="rect">
            <a:avLst/>
          </a:prstGeom>
        </p:spPr>
      </p:pic>
      <p:pic>
        <p:nvPicPr>
          <p:cNvPr id="8" name="Recorded Sound">
            <a:hlinkClick r:id="" action="ppaction://media"/>
            <a:extLst>
              <a:ext uri="{FF2B5EF4-FFF2-40B4-BE49-F238E27FC236}">
                <a16:creationId xmlns:a16="http://schemas.microsoft.com/office/drawing/2014/main" id="{B9D19FF0-1E99-42BC-A790-D775E69A9A7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07484" y="976922"/>
            <a:ext cx="570555" cy="570555"/>
          </a:xfrm>
          <a:prstGeom prst="rect">
            <a:avLst/>
          </a:prstGeom>
        </p:spPr>
      </p:pic>
    </p:spTree>
    <p:extLst>
      <p:ext uri="{BB962C8B-B14F-4D97-AF65-F5344CB8AC3E}">
        <p14:creationId xmlns:p14="http://schemas.microsoft.com/office/powerpoint/2010/main" val="169739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2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2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02033-D6F6-466B-AD11-E673ECEA01D3}"/>
              </a:ext>
            </a:extLst>
          </p:cNvPr>
          <p:cNvSpPr>
            <a:spLocks noGrp="1"/>
          </p:cNvSpPr>
          <p:nvPr>
            <p:ph type="title"/>
          </p:nvPr>
        </p:nvSpPr>
        <p:spPr>
          <a:xfrm>
            <a:off x="549469" y="95440"/>
            <a:ext cx="10515600" cy="830263"/>
          </a:xfrm>
        </p:spPr>
        <p:txBody>
          <a:bodyPr/>
          <a:lstStyle/>
          <a:p>
            <a:r>
              <a:rPr lang="en-GB" sz="3600" dirty="0"/>
              <a:t>Internally Assessed Units</a:t>
            </a:r>
          </a:p>
        </p:txBody>
      </p:sp>
      <p:sp>
        <p:nvSpPr>
          <p:cNvPr id="5" name="Content Placeholder 4">
            <a:extLst>
              <a:ext uri="{FF2B5EF4-FFF2-40B4-BE49-F238E27FC236}">
                <a16:creationId xmlns:a16="http://schemas.microsoft.com/office/drawing/2014/main" id="{99C4E821-2494-4283-81CA-FC1FBEB5A87C}"/>
              </a:ext>
            </a:extLst>
          </p:cNvPr>
          <p:cNvSpPr>
            <a:spLocks noGrp="1"/>
          </p:cNvSpPr>
          <p:nvPr>
            <p:ph sz="half" idx="1"/>
          </p:nvPr>
        </p:nvSpPr>
        <p:spPr>
          <a:xfrm>
            <a:off x="272249" y="791675"/>
            <a:ext cx="5425454" cy="4351338"/>
          </a:xfrm>
        </p:spPr>
        <p:txBody>
          <a:bodyPr/>
          <a:lstStyle/>
          <a:p>
            <a:pPr marL="0" indent="0">
              <a:buNone/>
            </a:pPr>
            <a:r>
              <a:rPr lang="en-GB" sz="2400" dirty="0"/>
              <a:t>Unit 3: 60 GLH</a:t>
            </a:r>
          </a:p>
          <a:p>
            <a:pPr marL="0" indent="0">
              <a:buNone/>
            </a:pPr>
            <a:r>
              <a:rPr lang="en-GB" sz="2400" dirty="0"/>
              <a:t>The Creative Process</a:t>
            </a:r>
          </a:p>
          <a:p>
            <a:pPr marL="0" indent="0" algn="just">
              <a:buNone/>
            </a:pPr>
            <a:r>
              <a:rPr lang="en-GB" sz="1400" dirty="0"/>
              <a:t>The mandatory synoptic assessment requires learners to apply learning from across the qualification to the completion of a defined vocational task. Within the assessment for Unit 3:</a:t>
            </a:r>
          </a:p>
          <a:p>
            <a:pPr marL="0" indent="0" algn="just">
              <a:buNone/>
            </a:pPr>
            <a:r>
              <a:rPr lang="en-GB" sz="1400" dirty="0"/>
              <a:t>In this unit, you will explore the activities within the creative process. You will experiment with ideas generation techniques and contextual research activities. You will develop ideas through use of materials, techniques and processes, refining your ideas and reviewing your working practices. You will explore ways to present your work and understand the importance of self-reflection and evaluation as an ongoing process. You will also explore how these activities can relate and support each other, looking at alternative and innovative approaches. You will then apply your own creative process to a piece of art and design work, reflecting on what you have learned to help inform your future practice. In this unit you will draw on your learning from across your programme to complete assessment tasks.</a:t>
            </a:r>
          </a:p>
        </p:txBody>
      </p:sp>
      <p:sp>
        <p:nvSpPr>
          <p:cNvPr id="6" name="Content Placeholder 5">
            <a:extLst>
              <a:ext uri="{FF2B5EF4-FFF2-40B4-BE49-F238E27FC236}">
                <a16:creationId xmlns:a16="http://schemas.microsoft.com/office/drawing/2014/main" id="{7771C1B9-DE6A-4D38-BE39-C3649D412D2B}"/>
              </a:ext>
            </a:extLst>
          </p:cNvPr>
          <p:cNvSpPr>
            <a:spLocks noGrp="1"/>
          </p:cNvSpPr>
          <p:nvPr>
            <p:ph sz="half" idx="2"/>
          </p:nvPr>
        </p:nvSpPr>
        <p:spPr>
          <a:xfrm>
            <a:off x="6096000" y="1020278"/>
            <a:ext cx="5181600" cy="4351338"/>
          </a:xfrm>
        </p:spPr>
        <p:txBody>
          <a:bodyPr/>
          <a:lstStyle/>
          <a:p>
            <a:pPr marL="0" indent="0">
              <a:buNone/>
            </a:pPr>
            <a:r>
              <a:rPr lang="en-GB" sz="2400" dirty="0"/>
              <a:t>Unit 16: 60 GLH</a:t>
            </a:r>
          </a:p>
          <a:p>
            <a:pPr marL="0" indent="0">
              <a:buNone/>
            </a:pPr>
            <a:r>
              <a:rPr lang="en-GB" sz="2400" dirty="0"/>
              <a:t>3D Design craft materials, techniques and processes</a:t>
            </a:r>
          </a:p>
          <a:p>
            <a:pPr marL="0" indent="0" algn="just">
              <a:buNone/>
            </a:pPr>
            <a:r>
              <a:rPr lang="en-GB" sz="1400" dirty="0"/>
              <a:t>In this unit, you will find out about the skills required to produce contemporary design craft.</a:t>
            </a:r>
          </a:p>
          <a:p>
            <a:pPr marL="0" indent="0" algn="just">
              <a:buNone/>
            </a:pPr>
            <a:r>
              <a:rPr lang="en-GB" sz="1400" dirty="0"/>
              <a:t>You will explore and experiment with different materials and techniques using resistant and non-resistant materials and focus on a good standard of finish. You will keep records and learn how to analyse your results. You will apply these skills when responding to a design craft brief to produce a finished item, reviewing and reflecting on the processes used and the finished product produced.</a:t>
            </a:r>
          </a:p>
          <a:p>
            <a:endParaRPr lang="en-GB" dirty="0"/>
          </a:p>
        </p:txBody>
      </p:sp>
      <p:pic>
        <p:nvPicPr>
          <p:cNvPr id="3076" name="Picture 4" descr="BTEC Level 3 Diploma Art and Design">
            <a:extLst>
              <a:ext uri="{FF2B5EF4-FFF2-40B4-BE49-F238E27FC236}">
                <a16:creationId xmlns:a16="http://schemas.microsoft.com/office/drawing/2014/main" id="{07F71A68-724A-4B4C-9CD5-27F87FDC0B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5502" y="4889628"/>
            <a:ext cx="2338948" cy="15300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ismore Comp on Twitter: &amp;quot;Outstanding creativity displayed by GCSE &amp;amp;  A&amp;#39;Level Art &amp;amp; Design students this week… &amp;quot;">
            <a:extLst>
              <a:ext uri="{FF2B5EF4-FFF2-40B4-BE49-F238E27FC236}">
                <a16:creationId xmlns:a16="http://schemas.microsoft.com/office/drawing/2014/main" id="{B08F8223-8486-40BA-BC51-5F3508A898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799" y="4810859"/>
            <a:ext cx="1021458" cy="15300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rt and Design Extended Diploma Level 3">
            <a:extLst>
              <a:ext uri="{FF2B5EF4-FFF2-40B4-BE49-F238E27FC236}">
                <a16:creationId xmlns:a16="http://schemas.microsoft.com/office/drawing/2014/main" id="{AB01761F-1AD2-4817-BA4A-A122FF6C398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4332" y="4326271"/>
            <a:ext cx="2031056" cy="1530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E07A8E5-0287-4EF7-974A-1632C152B73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091" r="6019"/>
          <a:stretch/>
        </p:blipFill>
        <p:spPr>
          <a:xfrm rot="5400000">
            <a:off x="8298930" y="4771194"/>
            <a:ext cx="1412302" cy="1600954"/>
          </a:xfrm>
          <a:prstGeom prst="rect">
            <a:avLst/>
          </a:prstGeom>
        </p:spPr>
      </p:pic>
      <p:pic>
        <p:nvPicPr>
          <p:cNvPr id="11" name="Picture 10">
            <a:extLst>
              <a:ext uri="{FF2B5EF4-FFF2-40B4-BE49-F238E27FC236}">
                <a16:creationId xmlns:a16="http://schemas.microsoft.com/office/drawing/2014/main" id="{228981BC-A725-4307-A78F-0C44549D57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766436" y="4451694"/>
            <a:ext cx="2090691" cy="1561565"/>
          </a:xfrm>
          <a:prstGeom prst="rect">
            <a:avLst/>
          </a:prstGeom>
        </p:spPr>
      </p:pic>
      <p:pic>
        <p:nvPicPr>
          <p:cNvPr id="13" name="Picture 12">
            <a:extLst>
              <a:ext uri="{FF2B5EF4-FFF2-40B4-BE49-F238E27FC236}">
                <a16:creationId xmlns:a16="http://schemas.microsoft.com/office/drawing/2014/main" id="{F3996925-3EEA-49A0-909C-8143EDD5AF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4227670" y="4840951"/>
            <a:ext cx="1530063" cy="1142825"/>
          </a:xfrm>
          <a:prstGeom prst="rect">
            <a:avLst/>
          </a:prstGeom>
        </p:spPr>
      </p:pic>
      <p:sp>
        <p:nvSpPr>
          <p:cNvPr id="18" name="TextBox 17">
            <a:extLst>
              <a:ext uri="{FF2B5EF4-FFF2-40B4-BE49-F238E27FC236}">
                <a16:creationId xmlns:a16="http://schemas.microsoft.com/office/drawing/2014/main" id="{16337DB9-1276-4011-8116-A000743CA1B0}"/>
              </a:ext>
            </a:extLst>
          </p:cNvPr>
          <p:cNvSpPr txBox="1"/>
          <p:nvPr/>
        </p:nvSpPr>
        <p:spPr>
          <a:xfrm>
            <a:off x="272249" y="6498458"/>
            <a:ext cx="11514338" cy="400110"/>
          </a:xfrm>
          <a:prstGeom prst="rect">
            <a:avLst/>
          </a:prstGeom>
          <a:noFill/>
        </p:spPr>
        <p:txBody>
          <a:bodyPr wrap="square" rtlCol="0">
            <a:spAutoFit/>
          </a:bodyPr>
          <a:lstStyle/>
          <a:p>
            <a:r>
              <a:rPr lang="en-GB" sz="2000" b="1" dirty="0"/>
              <a:t>The Big Question: </a:t>
            </a:r>
            <a:r>
              <a:rPr lang="en-GB" sz="2000" dirty="0"/>
              <a:t>How can I succeed in my studies for BTEC Art and Design Extended Certificate?</a:t>
            </a:r>
          </a:p>
        </p:txBody>
      </p:sp>
      <p:cxnSp>
        <p:nvCxnSpPr>
          <p:cNvPr id="19" name="Straight Connector 18">
            <a:extLst>
              <a:ext uri="{FF2B5EF4-FFF2-40B4-BE49-F238E27FC236}">
                <a16:creationId xmlns:a16="http://schemas.microsoft.com/office/drawing/2014/main" id="{D0D95A0E-DCFC-4C48-AF39-9FC51795ED0D}"/>
              </a:ext>
            </a:extLst>
          </p:cNvPr>
          <p:cNvCxnSpPr/>
          <p:nvPr/>
        </p:nvCxnSpPr>
        <p:spPr>
          <a:xfrm>
            <a:off x="272249" y="6498458"/>
            <a:ext cx="11514338"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20" name="Picture 19">
            <a:extLst>
              <a:ext uri="{FF2B5EF4-FFF2-40B4-BE49-F238E27FC236}">
                <a16:creationId xmlns:a16="http://schemas.microsoft.com/office/drawing/2014/main" id="{6601CD96-4934-49C0-B2F1-6B7C04B35565}"/>
              </a:ext>
            </a:extLst>
          </p:cNvPr>
          <p:cNvPicPr>
            <a:picLocks noChangeAspect="1"/>
          </p:cNvPicPr>
          <p:nvPr/>
        </p:nvPicPr>
        <p:blipFill>
          <a:blip r:embed="rId12"/>
          <a:stretch>
            <a:fillRect/>
          </a:stretch>
        </p:blipFill>
        <p:spPr>
          <a:xfrm>
            <a:off x="10912669" y="535561"/>
            <a:ext cx="729862" cy="694955"/>
          </a:xfrm>
          <a:prstGeom prst="rect">
            <a:avLst/>
          </a:prstGeom>
        </p:spPr>
      </p:pic>
      <p:pic>
        <p:nvPicPr>
          <p:cNvPr id="3" name="Recorded Sound">
            <a:hlinkClick r:id="" action="ppaction://media"/>
            <a:extLst>
              <a:ext uri="{FF2B5EF4-FFF2-40B4-BE49-F238E27FC236}">
                <a16:creationId xmlns:a16="http://schemas.microsoft.com/office/drawing/2014/main" id="{6222BD25-1C8D-443B-A497-4F6CFB9B326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244836" y="886407"/>
            <a:ext cx="665171" cy="665171"/>
          </a:xfrm>
          <a:prstGeom prst="rect">
            <a:avLst/>
          </a:prstGeom>
        </p:spPr>
      </p:pic>
      <p:pic>
        <p:nvPicPr>
          <p:cNvPr id="4" name="Recorded Sound">
            <a:hlinkClick r:id="" action="ppaction://media"/>
            <a:extLst>
              <a:ext uri="{FF2B5EF4-FFF2-40B4-BE49-F238E27FC236}">
                <a16:creationId xmlns:a16="http://schemas.microsoft.com/office/drawing/2014/main" id="{2BC5DAAF-9596-460B-9240-718C40C2A24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583295" y="918770"/>
            <a:ext cx="658359" cy="600444"/>
          </a:xfrm>
          <a:prstGeom prst="rect">
            <a:avLst/>
          </a:prstGeom>
        </p:spPr>
      </p:pic>
    </p:spTree>
    <p:extLst>
      <p:ext uri="{BB962C8B-B14F-4D97-AF65-F5344CB8AC3E}">
        <p14:creationId xmlns:p14="http://schemas.microsoft.com/office/powerpoint/2010/main" val="12991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7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3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ED742-F495-43F1-A623-875586DC38AC}"/>
              </a:ext>
            </a:extLst>
          </p:cNvPr>
          <p:cNvSpPr/>
          <p:nvPr/>
        </p:nvSpPr>
        <p:spPr>
          <a:xfrm>
            <a:off x="3116062" y="4400958"/>
            <a:ext cx="1704513" cy="1955454"/>
          </a:xfrm>
          <a:prstGeom prst="rect">
            <a:avLst/>
          </a:prstGeom>
          <a:solidFill>
            <a:schemeClr val="bg1">
              <a:lumMod val="85000"/>
            </a:schemeClr>
          </a:solidFill>
          <a:ln w="28575">
            <a:solidFill>
              <a:schemeClr val="tx1"/>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5D5A447-A344-4E3A-8ED8-227789AB21E5}"/>
              </a:ext>
            </a:extLst>
          </p:cNvPr>
          <p:cNvSpPr txBox="1"/>
          <p:nvPr/>
        </p:nvSpPr>
        <p:spPr>
          <a:xfrm>
            <a:off x="106642" y="222753"/>
            <a:ext cx="11798878" cy="923330"/>
          </a:xfrm>
          <a:prstGeom prst="rect">
            <a:avLst/>
          </a:prstGeom>
          <a:solidFill>
            <a:srgbClr val="FFFFCC"/>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prstClr val="black">
                    <a:lumMod val="95000"/>
                    <a:lumOff val="5000"/>
                  </a:prstClr>
                </a:solidFill>
                <a:effectLst/>
                <a:uLnTx/>
                <a:uFillTx/>
                <a:latin typeface="Square721 BT" panose="020B0504020202060204" pitchFamily="34" charset="0"/>
                <a:ea typeface="+mn-ea"/>
                <a:cs typeface="+mn-cs"/>
              </a:rPr>
              <a:t>Task</a:t>
            </a:r>
            <a:r>
              <a:rPr kumimoji="0" lang="en-GB" i="0" strike="noStrike" kern="1200" cap="none" spc="0" normalizeH="0" baseline="0" noProof="0" dirty="0">
                <a:ln>
                  <a:noFill/>
                </a:ln>
                <a:solidFill>
                  <a:prstClr val="black">
                    <a:lumMod val="95000"/>
                    <a:lumOff val="5000"/>
                  </a:prstClr>
                </a:solidFill>
                <a:effectLst/>
                <a:uLnTx/>
                <a:uFillTx/>
                <a:latin typeface="Square721 BT" panose="020B0504020202060204" pitchFamily="34" charset="0"/>
                <a:ea typeface="+mn-ea"/>
                <a:cs typeface="+mn-cs"/>
              </a:rPr>
              <a:t>: Experiment with mark making</a:t>
            </a:r>
            <a:r>
              <a:rPr lang="en-GB" dirty="0">
                <a:solidFill>
                  <a:prstClr val="black">
                    <a:lumMod val="95000"/>
                    <a:lumOff val="5000"/>
                  </a:prstClr>
                </a:solidFill>
                <a:latin typeface="Square721 BT" panose="020B0504020202060204" pitchFamily="34" charset="0"/>
              </a:rPr>
              <a:t> techniques that could be used for a background on a sketchbook page. Try using items you have not used before- sponge, toothbrush, twigs, teabags. Be experimental and creative</a:t>
            </a:r>
            <a:r>
              <a:rPr lang="en-GB" b="1" dirty="0">
                <a:solidFill>
                  <a:prstClr val="black">
                    <a:lumMod val="95000"/>
                    <a:lumOff val="5000"/>
                  </a:prstClr>
                </a:solidFill>
                <a:latin typeface="Square721 BT" panose="020B0504020202060204" pitchFamily="34" charset="0"/>
              </a:rPr>
              <a:t>.</a:t>
            </a:r>
            <a:endParaRPr kumimoji="0" lang="en-GB" b="1" i="0" strike="noStrike" kern="1200" cap="none" spc="0" normalizeH="0" baseline="0" noProof="0" dirty="0">
              <a:ln>
                <a:noFill/>
              </a:ln>
              <a:solidFill>
                <a:prstClr val="black">
                  <a:lumMod val="95000"/>
                  <a:lumOff val="5000"/>
                </a:prstClr>
              </a:solidFill>
              <a:effectLst/>
              <a:uLnTx/>
              <a:uFillTx/>
              <a:latin typeface="Square721 BT" panose="020B0504020202060204" pitchFamily="34" charset="0"/>
              <a:ea typeface="+mn-ea"/>
              <a:cs typeface="+mn-cs"/>
            </a:endParaRPr>
          </a:p>
        </p:txBody>
      </p:sp>
      <p:sp>
        <p:nvSpPr>
          <p:cNvPr id="11" name="Rectangle 10">
            <a:extLst>
              <a:ext uri="{FF2B5EF4-FFF2-40B4-BE49-F238E27FC236}">
                <a16:creationId xmlns:a16="http://schemas.microsoft.com/office/drawing/2014/main" id="{12D22379-009F-4E39-9A82-B7B2CB4366B1}"/>
              </a:ext>
            </a:extLst>
          </p:cNvPr>
          <p:cNvSpPr/>
          <p:nvPr/>
        </p:nvSpPr>
        <p:spPr>
          <a:xfrm>
            <a:off x="141588" y="4400958"/>
            <a:ext cx="2974474" cy="1955454"/>
          </a:xfrm>
          <a:prstGeom prst="rect">
            <a:avLst/>
          </a:prstGeom>
          <a:solidFill>
            <a:schemeClr val="bg1">
              <a:lumMod val="85000"/>
            </a:schemeClr>
          </a:solidFill>
          <a:ln w="381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prstClr val="black"/>
                </a:solidFill>
                <a:effectLst/>
                <a:uLnTx/>
                <a:uFillTx/>
                <a:latin typeface="Square721 BT" panose="020B0504020202060204" pitchFamily="34" charset="0"/>
                <a:ea typeface="+mn-ea"/>
                <a:cs typeface="+mn-cs"/>
              </a:rPr>
              <a:t>TIF – Take it further challenge: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latin typeface="Square721 BT" panose="020B0504020202060204" pitchFamily="34" charset="0"/>
              </a:rPr>
              <a:t>Try to combine different materials and tools.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latin typeface="Square721 BT" panose="020B0504020202060204" pitchFamily="34" charset="0"/>
              </a:rPr>
              <a:t>Try to draw on paper you would not normally use; newspaper, baking paper, cardboard box</a:t>
            </a:r>
            <a:endParaRPr kumimoji="0" lang="en-GB" sz="1400" i="0" strike="noStrike" kern="1200" cap="none" spc="0" normalizeH="0" baseline="0" noProof="0" dirty="0">
              <a:ln>
                <a:noFill/>
              </a:ln>
              <a:solidFill>
                <a:prstClr val="black"/>
              </a:solidFill>
              <a:effectLst/>
              <a:uLnTx/>
              <a:uFillTx/>
              <a:latin typeface="Square721 BT" panose="020B0504020202060204" pitchFamily="34" charset="0"/>
              <a:ea typeface="+mn-ea"/>
              <a:cs typeface="+mn-cs"/>
            </a:endParaRPr>
          </a:p>
        </p:txBody>
      </p:sp>
      <p:graphicFrame>
        <p:nvGraphicFramePr>
          <p:cNvPr id="12" name="Table 11">
            <a:extLst>
              <a:ext uri="{FF2B5EF4-FFF2-40B4-BE49-F238E27FC236}">
                <a16:creationId xmlns:a16="http://schemas.microsoft.com/office/drawing/2014/main" id="{6AE4EB51-F091-4AE6-B8B8-2D86B31A9291}"/>
              </a:ext>
            </a:extLst>
          </p:cNvPr>
          <p:cNvGraphicFramePr>
            <a:graphicFrameLocks noGrp="1"/>
          </p:cNvGraphicFramePr>
          <p:nvPr>
            <p:extLst>
              <p:ext uri="{D42A27DB-BD31-4B8C-83A1-F6EECF244321}">
                <p14:modId xmlns:p14="http://schemas.microsoft.com/office/powerpoint/2010/main" val="1113688559"/>
              </p:ext>
            </p:extLst>
          </p:nvPr>
        </p:nvGraphicFramePr>
        <p:xfrm>
          <a:off x="124115" y="1356978"/>
          <a:ext cx="2894010" cy="2833085"/>
        </p:xfrm>
        <a:graphic>
          <a:graphicData uri="http://schemas.openxmlformats.org/drawingml/2006/table">
            <a:tbl>
              <a:tblPr firstRow="1" bandRow="1">
                <a:tableStyleId>{5C22544A-7EE6-4342-B048-85BDC9FD1C3A}</a:tableStyleId>
              </a:tblPr>
              <a:tblGrid>
                <a:gridCol w="2894010">
                  <a:extLst>
                    <a:ext uri="{9D8B030D-6E8A-4147-A177-3AD203B41FA5}">
                      <a16:colId xmlns:a16="http://schemas.microsoft.com/office/drawing/2014/main" val="1385899022"/>
                    </a:ext>
                  </a:extLst>
                </a:gridCol>
              </a:tblGrid>
              <a:tr h="1690832">
                <a:tc>
                  <a:txBody>
                    <a:bodyPr/>
                    <a:lstStyle/>
                    <a:p>
                      <a:pPr algn="l">
                        <a:lnSpc>
                          <a:spcPct val="107000"/>
                        </a:lnSpc>
                        <a:spcAft>
                          <a:spcPts val="0"/>
                        </a:spcAft>
                      </a:pPr>
                      <a:r>
                        <a:rPr lang="en-GB" sz="1000" b="1" dirty="0">
                          <a:solidFill>
                            <a:schemeClr val="tx1"/>
                          </a:solidFill>
                          <a:effectLst/>
                          <a:latin typeface="Square721 BT" panose="020B0504020202060204" pitchFamily="34" charset="0"/>
                          <a:ea typeface="Times New Roman" panose="02020603050405020304" pitchFamily="18" charset="0"/>
                          <a:cs typeface="Times New Roman" panose="02020603050405020304" pitchFamily="18" charset="0"/>
                        </a:rPr>
                        <a:t>What? </a:t>
                      </a:r>
                      <a:r>
                        <a:rPr lang="en-GB" sz="1000" b="0" dirty="0">
                          <a:solidFill>
                            <a:schemeClr val="tx1"/>
                          </a:solidFill>
                          <a:effectLst/>
                          <a:latin typeface="Square721 BT" panose="020B0504020202060204" pitchFamily="34" charset="0"/>
                          <a:ea typeface="Times New Roman" panose="02020603050405020304" pitchFamily="18" charset="0"/>
                          <a:cs typeface="Times New Roman" panose="02020603050405020304" pitchFamily="18" charset="0"/>
                        </a:rPr>
                        <a:t>Experiment with different media to create interesting sketchbook pages.</a:t>
                      </a:r>
                    </a:p>
                    <a:p>
                      <a:pPr algn="l">
                        <a:lnSpc>
                          <a:spcPct val="107000"/>
                        </a:lnSpc>
                        <a:spcAft>
                          <a:spcPts val="0"/>
                        </a:spcAft>
                      </a:pPr>
                      <a:r>
                        <a:rPr lang="en-GB" sz="1000" b="1" dirty="0">
                          <a:solidFill>
                            <a:schemeClr val="tx1"/>
                          </a:solidFill>
                          <a:effectLst/>
                          <a:latin typeface="Square721 BT" panose="020B0504020202060204" pitchFamily="34" charset="0"/>
                          <a:ea typeface="Times New Roman" panose="02020603050405020304" pitchFamily="18" charset="0"/>
                          <a:cs typeface="Times New Roman" panose="02020603050405020304" pitchFamily="18" charset="0"/>
                        </a:rPr>
                        <a:t>Why? </a:t>
                      </a:r>
                      <a:r>
                        <a:rPr lang="en-GB" sz="1000" b="0" dirty="0">
                          <a:solidFill>
                            <a:schemeClr val="tx1"/>
                          </a:solidFill>
                          <a:effectLst/>
                          <a:latin typeface="Square721 BT" panose="020B0504020202060204" pitchFamily="34" charset="0"/>
                          <a:ea typeface="Times New Roman" panose="02020603050405020304" pitchFamily="18" charset="0"/>
                          <a:cs typeface="Times New Roman" panose="02020603050405020304" pitchFamily="18" charset="0"/>
                        </a:rPr>
                        <a:t>Your sketchbook should be creative and unique to you. The background can help create a mood or feeling about the work on the page</a:t>
                      </a:r>
                    </a:p>
                    <a:p>
                      <a:pPr algn="l">
                        <a:lnSpc>
                          <a:spcPct val="107000"/>
                        </a:lnSpc>
                        <a:spcAft>
                          <a:spcPts val="0"/>
                        </a:spcAft>
                      </a:pPr>
                      <a:r>
                        <a:rPr lang="en-GB" sz="1000" b="1" dirty="0">
                          <a:solidFill>
                            <a:schemeClr val="tx1"/>
                          </a:solidFill>
                          <a:effectLst/>
                          <a:latin typeface="Square721 BT" panose="020B0504020202060204" pitchFamily="34" charset="0"/>
                          <a:ea typeface="Times New Roman" panose="02020603050405020304" pitchFamily="18" charset="0"/>
                          <a:cs typeface="Times New Roman" panose="02020603050405020304" pitchFamily="18" charset="0"/>
                        </a:rPr>
                        <a:t>How?</a:t>
                      </a:r>
                      <a:r>
                        <a:rPr lang="en-GB" sz="1000" b="0" dirty="0">
                          <a:solidFill>
                            <a:schemeClr val="tx1"/>
                          </a:solidFill>
                          <a:effectLst/>
                          <a:latin typeface="Square721 BT" panose="020B0504020202060204" pitchFamily="34" charset="0"/>
                          <a:ea typeface="Times New Roman" panose="02020603050405020304" pitchFamily="18" charset="0"/>
                          <a:cs typeface="Times New Roman" panose="02020603050405020304" pitchFamily="18" charset="0"/>
                        </a:rPr>
                        <a:t> Experiment with different objects and media to try out a range of ideas. Be open to ideas and try out new techniques. There is not right or wrong.</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217333347"/>
                  </a:ext>
                </a:extLst>
              </a:tr>
              <a:tr h="1142253">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dirty="0">
                          <a:solidFill>
                            <a:schemeClr val="tx1"/>
                          </a:solidFill>
                          <a:latin typeface="Square721 BT" panose="020B0504020202060204" pitchFamily="34" charset="0"/>
                        </a:rPr>
                        <a:t>Keywords: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dirty="0">
                          <a:solidFill>
                            <a:schemeClr val="tx1"/>
                          </a:solidFill>
                          <a:latin typeface="Square721 BT" panose="020B0504020202060204" pitchFamily="34" charset="0"/>
                        </a:rPr>
                        <a:t>Experiment-</a:t>
                      </a:r>
                      <a:r>
                        <a:rPr lang="en-GB" sz="1000" b="0" dirty="0">
                          <a:solidFill>
                            <a:schemeClr val="tx1"/>
                          </a:solidFill>
                          <a:latin typeface="Square721 BT" panose="020B0504020202060204" pitchFamily="34" charset="0"/>
                        </a:rPr>
                        <a:t> testing out ideas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dirty="0">
                          <a:solidFill>
                            <a:schemeClr val="tx1"/>
                          </a:solidFill>
                          <a:latin typeface="Square721 BT" panose="020B0504020202060204" pitchFamily="34" charset="0"/>
                        </a:rPr>
                        <a:t>Media</a:t>
                      </a:r>
                      <a:r>
                        <a:rPr lang="en-GB" sz="1000" b="0" dirty="0">
                          <a:solidFill>
                            <a:schemeClr val="tx1"/>
                          </a:solidFill>
                          <a:latin typeface="Square721 BT" panose="020B0504020202060204" pitchFamily="34" charset="0"/>
                        </a:rPr>
                        <a:t>- paint (acrylic, watercolour) pencils, chalks, charcoal etc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dirty="0">
                          <a:solidFill>
                            <a:schemeClr val="tx1"/>
                          </a:solidFill>
                          <a:latin typeface="Square721 BT" panose="020B0504020202060204" pitchFamily="34" charset="0"/>
                        </a:rPr>
                        <a:t>Background</a:t>
                      </a:r>
                      <a:r>
                        <a:rPr lang="en-GB" sz="1000" b="0" dirty="0">
                          <a:solidFill>
                            <a:schemeClr val="tx1"/>
                          </a:solidFill>
                          <a:latin typeface="Square721 BT" panose="020B0504020202060204" pitchFamily="34" charset="0"/>
                        </a:rPr>
                        <a:t>- The page that your work is displayed 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C0BE330B-ECB0-4A62-82D6-E2AD338CCCAE}"/>
              </a:ext>
            </a:extLst>
          </p:cNvPr>
          <p:cNvPicPr>
            <a:picLocks noChangeAspect="1"/>
          </p:cNvPicPr>
          <p:nvPr/>
        </p:nvPicPr>
        <p:blipFill>
          <a:blip r:embed="rId6"/>
          <a:stretch>
            <a:fillRect/>
          </a:stretch>
        </p:blipFill>
        <p:spPr>
          <a:xfrm>
            <a:off x="2485292" y="4500978"/>
            <a:ext cx="417526" cy="443703"/>
          </a:xfrm>
          <a:prstGeom prst="rect">
            <a:avLst/>
          </a:prstGeom>
        </p:spPr>
      </p:pic>
      <p:sp>
        <p:nvSpPr>
          <p:cNvPr id="13" name="TextBox 12">
            <a:extLst>
              <a:ext uri="{FF2B5EF4-FFF2-40B4-BE49-F238E27FC236}">
                <a16:creationId xmlns:a16="http://schemas.microsoft.com/office/drawing/2014/main" id="{3B0F578A-C2DA-47B9-83E5-C107F7D90BFA}"/>
              </a:ext>
            </a:extLst>
          </p:cNvPr>
          <p:cNvSpPr txBox="1"/>
          <p:nvPr/>
        </p:nvSpPr>
        <p:spPr>
          <a:xfrm>
            <a:off x="272249" y="6427433"/>
            <a:ext cx="11514338" cy="400110"/>
          </a:xfrm>
          <a:prstGeom prst="rect">
            <a:avLst/>
          </a:prstGeom>
          <a:noFill/>
        </p:spPr>
        <p:txBody>
          <a:bodyPr wrap="square" rtlCol="0">
            <a:spAutoFit/>
          </a:bodyPr>
          <a:lstStyle/>
          <a:p>
            <a:r>
              <a:rPr lang="en-GB" sz="2000" b="1" dirty="0"/>
              <a:t>The Big Question: </a:t>
            </a:r>
            <a:r>
              <a:rPr lang="en-GB" sz="2000" dirty="0"/>
              <a:t>How can I succeed in my studies for BTEC Art and Design Extended Certificate?</a:t>
            </a:r>
          </a:p>
        </p:txBody>
      </p:sp>
      <p:cxnSp>
        <p:nvCxnSpPr>
          <p:cNvPr id="14" name="Straight Connector 13">
            <a:extLst>
              <a:ext uri="{FF2B5EF4-FFF2-40B4-BE49-F238E27FC236}">
                <a16:creationId xmlns:a16="http://schemas.microsoft.com/office/drawing/2014/main" id="{D0ECBCA1-66D3-4C90-8904-AF91222301CF}"/>
              </a:ext>
            </a:extLst>
          </p:cNvPr>
          <p:cNvCxnSpPr/>
          <p:nvPr/>
        </p:nvCxnSpPr>
        <p:spPr>
          <a:xfrm>
            <a:off x="272249" y="6427433"/>
            <a:ext cx="11514338"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4098" name="Picture 2" descr="Gcse Art Book Background Ideas - Creative Art">
            <a:extLst>
              <a:ext uri="{FF2B5EF4-FFF2-40B4-BE49-F238E27FC236}">
                <a16:creationId xmlns:a16="http://schemas.microsoft.com/office/drawing/2014/main" id="{49F67016-0EF5-4EB6-BDD2-4D4DB27210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7298" y="1379627"/>
            <a:ext cx="2860801" cy="21428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24+] Background Techniques on WallpaperSafari">
            <a:extLst>
              <a:ext uri="{FF2B5EF4-FFF2-40B4-BE49-F238E27FC236}">
                <a16:creationId xmlns:a16="http://schemas.microsoft.com/office/drawing/2014/main" id="{BCCC8ED1-B4A5-4636-B38C-373D80533F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8515" y="1379627"/>
            <a:ext cx="3809492" cy="21428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cse Art Background Ideas - Creative Art">
            <a:extLst>
              <a:ext uri="{FF2B5EF4-FFF2-40B4-BE49-F238E27FC236}">
                <a16:creationId xmlns:a16="http://schemas.microsoft.com/office/drawing/2014/main" id="{B6EF7740-6906-42E2-868D-6FB040982D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5554" y="4480909"/>
            <a:ext cx="1343488" cy="17913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HBD&amp;#39;s Blog: Gelli prints | Gcse art sketchbook, Photography sketchbook,  Gcse art">
            <a:extLst>
              <a:ext uri="{FF2B5EF4-FFF2-40B4-BE49-F238E27FC236}">
                <a16:creationId xmlns:a16="http://schemas.microsoft.com/office/drawing/2014/main" id="{CCA2FE26-879C-4F92-AF7C-6DA6097E11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6732" y="3807292"/>
            <a:ext cx="2101822" cy="244538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78 Sketchbook background ideas | sketch book, art journal, sketchbook  journaling">
            <a:extLst>
              <a:ext uri="{FF2B5EF4-FFF2-40B4-BE49-F238E27FC236}">
                <a16:creationId xmlns:a16="http://schemas.microsoft.com/office/drawing/2014/main" id="{C3940211-91F6-45C4-AD92-AF7125FDE4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0834" y="1330484"/>
            <a:ext cx="1589271" cy="2216615"/>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a:hlinkClick r:id="" action="ppaction://media"/>
            <a:extLst>
              <a:ext uri="{FF2B5EF4-FFF2-40B4-BE49-F238E27FC236}">
                <a16:creationId xmlns:a16="http://schemas.microsoft.com/office/drawing/2014/main" id="{E5760CAD-6407-40EF-A94C-1BF5D01D598E}"/>
              </a:ext>
            </a:extLst>
          </p:cNvPr>
          <p:cNvPicPr>
            <a:picLocks noRot="1" noChangeAspect="1"/>
          </p:cNvPicPr>
          <p:nvPr>
            <a:videoFile r:link="rId1"/>
          </p:nvPr>
        </p:nvPicPr>
        <p:blipFill>
          <a:blip r:embed="rId12"/>
          <a:stretch>
            <a:fillRect/>
          </a:stretch>
        </p:blipFill>
        <p:spPr>
          <a:xfrm>
            <a:off x="7415073" y="3694130"/>
            <a:ext cx="4583269" cy="2578089"/>
          </a:xfrm>
          <a:prstGeom prst="rect">
            <a:avLst/>
          </a:prstGeom>
        </p:spPr>
      </p:pic>
      <p:sp>
        <p:nvSpPr>
          <p:cNvPr id="6" name="Rectangle 5">
            <a:extLst>
              <a:ext uri="{FF2B5EF4-FFF2-40B4-BE49-F238E27FC236}">
                <a16:creationId xmlns:a16="http://schemas.microsoft.com/office/drawing/2014/main" id="{F3912F5B-B997-4EF3-9C7D-93BF1FD6C2D1}"/>
              </a:ext>
            </a:extLst>
          </p:cNvPr>
          <p:cNvSpPr/>
          <p:nvPr/>
        </p:nvSpPr>
        <p:spPr>
          <a:xfrm>
            <a:off x="7371427" y="6211327"/>
            <a:ext cx="3333157" cy="276999"/>
          </a:xfrm>
          <a:prstGeom prst="rect">
            <a:avLst/>
          </a:prstGeom>
        </p:spPr>
        <p:txBody>
          <a:bodyPr wrap="none">
            <a:spAutoFit/>
          </a:bodyPr>
          <a:lstStyle/>
          <a:p>
            <a:r>
              <a:rPr lang="en-GB" sz="1200" dirty="0">
                <a:hlinkClick r:id="rId13"/>
              </a:rPr>
              <a:t>https://www.youtube.com/watch?v=t-yAnhdHBYs</a:t>
            </a:r>
            <a:r>
              <a:rPr lang="en-GB" sz="1200" dirty="0"/>
              <a:t> </a:t>
            </a:r>
          </a:p>
        </p:txBody>
      </p:sp>
      <p:pic>
        <p:nvPicPr>
          <p:cNvPr id="5" name="Recorded Sound">
            <a:hlinkClick r:id="" action="ppaction://media"/>
            <a:extLst>
              <a:ext uri="{FF2B5EF4-FFF2-40B4-BE49-F238E27FC236}">
                <a16:creationId xmlns:a16="http://schemas.microsoft.com/office/drawing/2014/main" id="{256067FE-6CF0-423A-9DC0-709ABA8E9F77}"/>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3440197" y="3623334"/>
            <a:ext cx="682927" cy="682927"/>
          </a:xfrm>
          <a:prstGeom prst="rect">
            <a:avLst/>
          </a:prstGeom>
          <a:ln>
            <a:solidFill>
              <a:srgbClr val="002060"/>
            </a:solidFill>
          </a:ln>
        </p:spPr>
      </p:pic>
    </p:spTree>
    <p:extLst>
      <p:ext uri="{BB962C8B-B14F-4D97-AF65-F5344CB8AC3E}">
        <p14:creationId xmlns:p14="http://schemas.microsoft.com/office/powerpoint/2010/main" val="21207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1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Show You Know: COPD | American Pharmacists Associ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54" y="128047"/>
            <a:ext cx="2958919" cy="1225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B34DF2-4202-44D4-B55D-8C689E416705}"/>
              </a:ext>
            </a:extLst>
          </p:cNvPr>
          <p:cNvSpPr txBox="1"/>
          <p:nvPr/>
        </p:nvSpPr>
        <p:spPr>
          <a:xfrm>
            <a:off x="272249" y="6436313"/>
            <a:ext cx="11514338" cy="400110"/>
          </a:xfrm>
          <a:prstGeom prst="rect">
            <a:avLst/>
          </a:prstGeom>
          <a:noFill/>
        </p:spPr>
        <p:txBody>
          <a:bodyPr wrap="square" rtlCol="0">
            <a:spAutoFit/>
          </a:bodyPr>
          <a:lstStyle/>
          <a:p>
            <a:r>
              <a:rPr lang="en-GB" sz="2000" b="1" dirty="0"/>
              <a:t>The Big Question: </a:t>
            </a:r>
            <a:r>
              <a:rPr lang="en-GB" sz="2000" dirty="0"/>
              <a:t>How can I succeed in my studies for BTEC Art and Design Extended Certificate?</a:t>
            </a:r>
          </a:p>
        </p:txBody>
      </p:sp>
      <p:cxnSp>
        <p:nvCxnSpPr>
          <p:cNvPr id="4" name="Straight Connector 3">
            <a:extLst>
              <a:ext uri="{FF2B5EF4-FFF2-40B4-BE49-F238E27FC236}">
                <a16:creationId xmlns:a16="http://schemas.microsoft.com/office/drawing/2014/main" id="{5EE45326-6FB7-4678-83A3-45DC22974789}"/>
              </a:ext>
            </a:extLst>
          </p:cNvPr>
          <p:cNvCxnSpPr/>
          <p:nvPr/>
        </p:nvCxnSpPr>
        <p:spPr>
          <a:xfrm>
            <a:off x="272249" y="6436313"/>
            <a:ext cx="11514338"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336419A9-2990-434C-B6E9-C3A863F5C28E}"/>
              </a:ext>
            </a:extLst>
          </p:cNvPr>
          <p:cNvSpPr txBox="1"/>
          <p:nvPr/>
        </p:nvSpPr>
        <p:spPr>
          <a:xfrm>
            <a:off x="470517" y="1484399"/>
            <a:ext cx="10484528" cy="2062103"/>
          </a:xfrm>
          <a:prstGeom prst="rect">
            <a:avLst/>
          </a:prstGeom>
          <a:noFill/>
        </p:spPr>
        <p:txBody>
          <a:bodyPr wrap="square" rtlCol="0">
            <a:spAutoFit/>
          </a:bodyPr>
          <a:lstStyle/>
          <a:p>
            <a:r>
              <a:rPr lang="en-GB" sz="3200" dirty="0"/>
              <a:t>You should have 6-8 different style background that could be used in your sketchbook.</a:t>
            </a:r>
          </a:p>
          <a:p>
            <a:endParaRPr lang="en-GB" sz="3200" dirty="0"/>
          </a:p>
          <a:p>
            <a:r>
              <a:rPr lang="en-GB" sz="3200" dirty="0"/>
              <a:t>These will be useful when you complete your transition task.</a:t>
            </a:r>
          </a:p>
        </p:txBody>
      </p:sp>
      <p:pic>
        <p:nvPicPr>
          <p:cNvPr id="5124" name="Picture 4" descr="alisaburke: a peek inside my sketchbook- dark backgrounds">
            <a:extLst>
              <a:ext uri="{FF2B5EF4-FFF2-40B4-BE49-F238E27FC236}">
                <a16:creationId xmlns:a16="http://schemas.microsoft.com/office/drawing/2014/main" id="{DE7A4D69-9CB8-4715-BEA1-710131EC56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5687" y="3740337"/>
            <a:ext cx="3748255" cy="256521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ketchbook Play — CarolynCollinsArt">
            <a:extLst>
              <a:ext uri="{FF2B5EF4-FFF2-40B4-BE49-F238E27FC236}">
                <a16:creationId xmlns:a16="http://schemas.microsoft.com/office/drawing/2014/main" id="{9DEE96DB-EAB4-4705-899A-785F863119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8195" y="3740338"/>
            <a:ext cx="3397632" cy="2565212"/>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4A1D74C5-BE68-401D-971B-8EE8C143AF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8236" y="308768"/>
            <a:ext cx="1044867" cy="1044867"/>
          </a:xfrm>
          <a:prstGeom prst="rect">
            <a:avLst/>
          </a:prstGeom>
        </p:spPr>
      </p:pic>
    </p:spTree>
    <p:extLst>
      <p:ext uri="{BB962C8B-B14F-4D97-AF65-F5344CB8AC3E}">
        <p14:creationId xmlns:p14="http://schemas.microsoft.com/office/powerpoint/2010/main" val="178944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COL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COL Theme" id="{09634B00-E54B-4A2B-B8FF-064A833FD9AB}" vid="{5CE458E9-9F2F-4C4A-AC74-6A079FD22E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273D1622F24145887D392C0C9EAECB" ma:contentTypeVersion="15" ma:contentTypeDescription="Create a new document." ma:contentTypeScope="" ma:versionID="84470bc589e0649a5f5b9bf48bf8ddbe">
  <xsd:schema xmlns:xsd="http://www.w3.org/2001/XMLSchema" xmlns:xs="http://www.w3.org/2001/XMLSchema" xmlns:p="http://schemas.microsoft.com/office/2006/metadata/properties" xmlns:ns2="a9dbd1bd-8d79-41b4-b68c-688ecdd1c2f5" xmlns:ns3="9d96588d-cc8c-429b-b90e-ef5d7b1e9cb0" targetNamespace="http://schemas.microsoft.com/office/2006/metadata/properties" ma:root="true" ma:fieldsID="4d4f043df170bbf55d45ef9d9292477d" ns2:_="" ns3:_="">
    <xsd:import namespace="a9dbd1bd-8d79-41b4-b68c-688ecdd1c2f5"/>
    <xsd:import namespace="9d96588d-cc8c-429b-b90e-ef5d7b1e9cb0"/>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bd1bd-8d79-41b4-b68c-688ecdd1c2f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d96588d-cc8c-429b-b90e-ef5d7b1e9cb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9d96588d-cc8c-429b-b90e-ef5d7b1e9cb0" xsi:nil="true"/>
  </documentManagement>
</p:properties>
</file>

<file path=customXml/itemProps1.xml><?xml version="1.0" encoding="utf-8"?>
<ds:datastoreItem xmlns:ds="http://schemas.openxmlformats.org/officeDocument/2006/customXml" ds:itemID="{D315BF98-C24E-4DBF-8FDC-E727A340A39B}">
  <ds:schemaRefs>
    <ds:schemaRef ds:uri="http://schemas.microsoft.com/sharepoint/v3/contenttype/forms"/>
  </ds:schemaRefs>
</ds:datastoreItem>
</file>

<file path=customXml/itemProps2.xml><?xml version="1.0" encoding="utf-8"?>
<ds:datastoreItem xmlns:ds="http://schemas.openxmlformats.org/officeDocument/2006/customXml" ds:itemID="{DD0D9889-2AAB-4445-BD99-E339F820A4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bd1bd-8d79-41b4-b68c-688ecdd1c2f5"/>
    <ds:schemaRef ds:uri="9d96588d-cc8c-429b-b90e-ef5d7b1e9c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33ACC8-FB10-4FA7-8820-D7A908FC0EAB}">
  <ds:schemaRefs>
    <ds:schemaRef ds:uri="http://www.w3.org/XML/1998/namespace"/>
    <ds:schemaRef ds:uri="http://purl.org/dc/terms/"/>
    <ds:schemaRef ds:uri="http://purl.org/dc/elements/1.1/"/>
    <ds:schemaRef ds:uri="9d96588d-cc8c-429b-b90e-ef5d7b1e9cb0"/>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a9dbd1bd-8d79-41b4-b68c-688ecdd1c2f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TCOL Theme</Template>
  <TotalTime>466</TotalTime>
  <Words>1119</Words>
  <Application>Microsoft Office PowerPoint</Application>
  <PresentationFormat>Widescreen</PresentationFormat>
  <Paragraphs>77</Paragraphs>
  <Slides>7</Slides>
  <Notes>2</Notes>
  <HiddenSlides>0</HiddenSlides>
  <MMClips>10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7</vt:i4>
      </vt:variant>
    </vt:vector>
  </HeadingPairs>
  <TitlesOfParts>
    <vt:vector size="14" baseType="lpstr">
      <vt:lpstr>Arial</vt:lpstr>
      <vt:lpstr>Calibri</vt:lpstr>
      <vt:lpstr>Calibri Light</vt:lpstr>
      <vt:lpstr>Square721 BT</vt:lpstr>
      <vt:lpstr>TCOL Theme</vt:lpstr>
      <vt:lpstr>Office Theme</vt:lpstr>
      <vt:lpstr>2_Office Theme</vt:lpstr>
      <vt:lpstr>PowerPoint Presentation</vt:lpstr>
      <vt:lpstr>Do Now…</vt:lpstr>
      <vt:lpstr>PowerPoint Presentation</vt:lpstr>
      <vt:lpstr>Externally Assessed Units</vt:lpstr>
      <vt:lpstr>Internally Assessed Units</vt:lpstr>
      <vt:lpstr>PowerPoint Presentation</vt:lpstr>
      <vt:lpstr>PowerPoint Presentation</vt:lpstr>
    </vt:vector>
  </TitlesOfParts>
  <Company>The City of Leicester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Folland</dc:creator>
  <cp:lastModifiedBy>Aaron</cp:lastModifiedBy>
  <cp:revision>39</cp:revision>
  <dcterms:created xsi:type="dcterms:W3CDTF">2020-05-19T20:09:21Z</dcterms:created>
  <dcterms:modified xsi:type="dcterms:W3CDTF">2022-08-24T12:43:09Z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0x0101003E273D1622F24145887D392C0C9EAECB</vt:lpwstr>
  </property>
  <property fmtid="{D5CDD505-2E9C-101B-9397-08002B2CF9AE}" pid="3" name="Order">
    <vt:r8>9300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