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7" y="6356348"/>
            <a:ext cx="12156862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624174" y="38637"/>
            <a:ext cx="3503170" cy="1519708"/>
          </a:xfrm>
          <a:prstGeom prst="rect">
            <a:avLst/>
          </a:prstGeom>
          <a:solidFill>
            <a:srgbClr val="E7DADA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43327" y="39289"/>
            <a:ext cx="6828137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38637"/>
            <a:ext cx="1717998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00123" y="6356350"/>
            <a:ext cx="2743200" cy="50165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189" y="1589728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08195" y="1107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67895" y="-1714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8703091" y="111278"/>
            <a:ext cx="3392777" cy="1374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872909" y="2022502"/>
            <a:ext cx="6591869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6389" y="4046188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35719"/>
            <a:ext cx="52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80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80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6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3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57A1-5B12-4E4F-BA74-99BEBA334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5ECBD-C767-4507-AC02-43178FF28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FE0AC-3836-40A2-B4CA-9856D974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5F0A7-F675-464A-8C55-76527567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29BB-6541-4EAA-A143-61C8685C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425"/>
            <a:ext cx="10515600" cy="83026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0141803" y="6311899"/>
            <a:ext cx="197907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quare721 BT" panose="020B050402020206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8EDE-E4AB-4184-AE8B-5DAA72AFC306}" type="datetimeFigureOut">
              <a:rPr lang="en-GB" smtClean="0">
                <a:solidFill>
                  <a:schemeClr val="tx1"/>
                </a:solidFill>
              </a:rPr>
              <a:pPr/>
              <a:t>24/08/2022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 u="sng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2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0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9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0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0424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2D24-95DC-459D-BCBF-40A5B13297CA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0D6B-A2EF-421D-9897-B3DE71D1AE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716150" y="579983"/>
            <a:ext cx="260654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47346" y="209901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191687" y="120266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36028" y="249815"/>
            <a:ext cx="22248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774915" y="982101"/>
            <a:ext cx="284508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quare721 BT" panose="020B05040202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855F-54D3-4556-BA18-19344D5C6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512" y="897622"/>
            <a:ext cx="9622172" cy="1048624"/>
          </a:xfrm>
        </p:spPr>
        <p:txBody>
          <a:bodyPr/>
          <a:lstStyle/>
          <a:p>
            <a:pPr algn="l"/>
            <a:r>
              <a:rPr lang="en-GB" dirty="0"/>
              <a:t>Study centre and 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BC28A-B5A3-4C7E-BEDB-8CF457E1C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71" y="2877424"/>
            <a:ext cx="4890783" cy="2751589"/>
          </a:xfrm>
        </p:spPr>
        <p:txBody>
          <a:bodyPr>
            <a:normAutofit/>
          </a:bodyPr>
          <a:lstStyle/>
          <a:p>
            <a:r>
              <a:rPr lang="en-GB" sz="2700" dirty="0"/>
              <a:t>Being a 6</a:t>
            </a:r>
            <a:r>
              <a:rPr lang="en-GB" sz="2700" baseline="30000" dirty="0"/>
              <a:t>th</a:t>
            </a:r>
            <a:r>
              <a:rPr lang="en-GB" sz="2700" dirty="0"/>
              <a:t> form student with us means that you have your very own area to study and also have a place to relax with your friends at break times.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8BA65-3F30-410E-A247-848D4936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76" y="2176257"/>
            <a:ext cx="3071008" cy="38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2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CB76-B8EF-45B7-89BD-674CB806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512" y="1122364"/>
            <a:ext cx="9686488" cy="1000052"/>
          </a:xfrm>
        </p:spPr>
        <p:txBody>
          <a:bodyPr/>
          <a:lstStyle/>
          <a:p>
            <a:pPr algn="l"/>
            <a:r>
              <a:rPr lang="en-GB" dirty="0"/>
              <a:t>Study 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15410-0A6D-405A-AEDA-F365A76EC2BB}"/>
              </a:ext>
            </a:extLst>
          </p:cNvPr>
          <p:cNvSpPr txBox="1"/>
          <p:nvPr/>
        </p:nvSpPr>
        <p:spPr>
          <a:xfrm>
            <a:off x="5964572" y="2776756"/>
            <a:ext cx="53102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/>
              <a:t>The study centre is a quiet room, you will not have lessons all the time and this is where you have your independent study. You can also use one of the college computers.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EBA8A-6683-41C1-8662-380D4949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97" y="2563188"/>
            <a:ext cx="29614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934135-D80A-4365-8A61-F385D77B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7912" y="2567030"/>
            <a:ext cx="4135772" cy="2690769"/>
          </a:xfrm>
        </p:spPr>
        <p:txBody>
          <a:bodyPr/>
          <a:lstStyle/>
          <a:p>
            <a:r>
              <a:rPr lang="en-GB" sz="2700" dirty="0"/>
              <a:t>The study centre is also the room where I am based. I am here to support you with your independent learning and help you with any questions or queries.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59C0-49D9-4B3B-9723-86122F5CA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28" y="1800611"/>
            <a:ext cx="3101130" cy="38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F4B3-15F4-4347-8534-D2206226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67" y="972242"/>
            <a:ext cx="9761990" cy="1016830"/>
          </a:xfrm>
        </p:spPr>
        <p:txBody>
          <a:bodyPr/>
          <a:lstStyle/>
          <a:p>
            <a:pPr algn="l"/>
            <a:r>
              <a:rPr lang="en-GB" dirty="0"/>
              <a:t>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F40AE-D456-4BFB-A719-5E69B3907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970" y="2625754"/>
            <a:ext cx="3556059" cy="2449585"/>
          </a:xfrm>
        </p:spPr>
        <p:txBody>
          <a:bodyPr>
            <a:noAutofit/>
          </a:bodyPr>
          <a:lstStyle/>
          <a:p>
            <a:r>
              <a:rPr lang="en-GB" sz="2700" dirty="0"/>
              <a:t>The Zone is the canteen area of the 6</a:t>
            </a:r>
            <a:r>
              <a:rPr lang="en-GB" sz="2700" baseline="30000" dirty="0"/>
              <a:t>th</a:t>
            </a:r>
            <a:r>
              <a:rPr lang="en-GB" sz="2700" dirty="0"/>
              <a:t> form. You can buy food here and also catch up with your friends during break and lunch times.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63CFE-7B9B-4795-B90F-EE0BEE40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830" y="2716388"/>
            <a:ext cx="3450570" cy="2587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6B9F5-377C-4706-9933-C313DE00E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8491" y="2716388"/>
            <a:ext cx="3450570" cy="25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4991"/>
      </p:ext>
    </p:extLst>
  </p:cSld>
  <p:clrMapOvr>
    <a:masterClrMapping/>
  </p:clrMapOvr>
</p:sld>
</file>

<file path=ppt/theme/theme1.xml><?xml version="1.0" encoding="utf-8"?>
<a:theme xmlns:a="http://schemas.openxmlformats.org/drawingml/2006/main" name="TCOL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OLC" id="{C8CD5808-82A9-4ED0-8511-7472212859F4}" vid="{5991344F-714F-4A5A-966D-F65E10C3C5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3D1622F24145887D392C0C9EAECB" ma:contentTypeVersion="15" ma:contentTypeDescription="Create a new document." ma:contentTypeScope="" ma:versionID="84470bc589e0649a5f5b9bf48bf8ddbe">
  <xsd:schema xmlns:xsd="http://www.w3.org/2001/XMLSchema" xmlns:xs="http://www.w3.org/2001/XMLSchema" xmlns:p="http://schemas.microsoft.com/office/2006/metadata/properties" xmlns:ns2="a9dbd1bd-8d79-41b4-b68c-688ecdd1c2f5" xmlns:ns3="9d96588d-cc8c-429b-b90e-ef5d7b1e9cb0" targetNamespace="http://schemas.microsoft.com/office/2006/metadata/properties" ma:root="true" ma:fieldsID="4d4f043df170bbf55d45ef9d9292477d" ns2:_="" ns3:_="">
    <xsd:import namespace="a9dbd1bd-8d79-41b4-b68c-688ecdd1c2f5"/>
    <xsd:import namespace="9d96588d-cc8c-429b-b90e-ef5d7b1e9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d1bd-8d79-41b4-b68c-688ecdd1c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588d-cc8c-429b-b90e-ef5d7b1e9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531E9-744E-4388-8527-92011C7607A1}">
  <ds:schemaRefs>
    <ds:schemaRef ds:uri="http://www.w3.org/XML/1998/namespace"/>
    <ds:schemaRef ds:uri="a9dbd1bd-8d79-41b4-b68c-688ecdd1c2f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d96588d-cc8c-429b-b90e-ef5d7b1e9cb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CAED9A-5B94-4B33-B575-99C8DF90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1B824-3BC1-4F8E-A642-84CE00A08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bd1bd-8d79-41b4-b68c-688ecdd1c2f5"/>
    <ds:schemaRef ds:uri="9d96588d-cc8c-429b-b90e-ef5d7b1e9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TCOLC</Template>
  <TotalTime>1867</TotalTime>
  <Words>134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Square721 BT</vt:lpstr>
      <vt:lpstr>TCOLC</vt:lpstr>
      <vt:lpstr>Study centre and Zone</vt:lpstr>
      <vt:lpstr>Study centre</vt:lpstr>
      <vt:lpstr>PowerPoint Presentation</vt:lpstr>
      <vt:lpstr>Zone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Expecations</dc:title>
  <dc:creator>Charlotte Lamont</dc:creator>
  <cp:lastModifiedBy>Aaron</cp:lastModifiedBy>
  <cp:revision>16</cp:revision>
  <dcterms:created xsi:type="dcterms:W3CDTF">2020-09-09T08:55:04Z</dcterms:created>
  <dcterms:modified xsi:type="dcterms:W3CDTF">2022-08-24T08:29:50Z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0x0101003E273D1622F24145887D392C0C9EAECB</vt:lpwstr>
  </property>
</Properties>
</file>